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4"/>
  </p:notesMasterIdLst>
  <p:sldIdLst>
    <p:sldId id="32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325" r:id="rId10"/>
    <p:sldId id="320" r:id="rId11"/>
    <p:sldId id="321" r:id="rId12"/>
    <p:sldId id="316" r:id="rId13"/>
    <p:sldId id="317" r:id="rId14"/>
    <p:sldId id="326" r:id="rId15"/>
    <p:sldId id="327" r:id="rId16"/>
    <p:sldId id="318" r:id="rId17"/>
    <p:sldId id="322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</p:sldIdLst>
  <p:sldSz cx="9144000" cy="5143500" type="screen16x9"/>
  <p:notesSz cx="6858000" cy="9144000"/>
  <p:embeddedFontLst>
    <p:embeddedFont>
      <p:font typeface="Anton" pitchFamily="2" charset="0"/>
      <p:regular r:id="rId55"/>
    </p:embeddedFont>
    <p:embeddedFont>
      <p:font typeface="Barlow" panose="00000500000000000000" pitchFamily="2" charset="0"/>
      <p:regular r:id="rId56"/>
      <p:bold r:id="rId57"/>
      <p:italic r:id="rId58"/>
      <p:boldItalic r:id="rId59"/>
    </p:embeddedFont>
    <p:embeddedFont>
      <p:font typeface="Bebas Neue" panose="020B0606020202050201" pitchFamily="34" charset="0"/>
      <p:regular r:id="rId60"/>
    </p:embeddedFont>
    <p:embeddedFont>
      <p:font typeface="Catamaran" panose="020B0604020202020204" charset="0"/>
      <p:regular r:id="rId61"/>
      <p:bold r:id="rId62"/>
    </p:embeddedFont>
    <p:embeddedFont>
      <p:font typeface="Catamaran Light" panose="020B0604020202020204" charset="0"/>
      <p:regular r:id="rId63"/>
      <p:bold r:id="rId64"/>
    </p:embeddedFont>
    <p:embeddedFont>
      <p:font typeface="Didact Gothic" panose="00000500000000000000" pitchFamily="2" charset="0"/>
      <p:regular r:id="rId65"/>
    </p:embeddedFont>
    <p:embeddedFont>
      <p:font typeface="Josefin Sans" pitchFamily="2" charset="0"/>
      <p:regular r:id="rId66"/>
      <p:bold r:id="rId67"/>
      <p:italic r:id="rId68"/>
      <p:boldItalic r:id="rId69"/>
    </p:embeddedFont>
    <p:embeddedFont>
      <p:font typeface="Josefin Slab" pitchFamily="2" charset="0"/>
      <p:regular r:id="rId70"/>
      <p:bold r:id="rId71"/>
      <p:italic r:id="rId72"/>
      <p:boldItalic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  <p:embeddedFont>
      <p:font typeface="Lexend Deca" panose="020B0604020202020204" charset="0"/>
      <p:regular r:id="rId78"/>
      <p:bold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Saira Semi Condensed" panose="020B0604020202020204" charset="0"/>
      <p:regular r:id="rId84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A5362-B7EB-4A0F-B838-F1AC9025EF34}">
  <a:tblStyle styleId="{8E3A5362-B7EB-4A0F-B838-F1AC9025E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3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font" Target="fonts/font3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2.fntdata"/><Relationship Id="rId87" Type="http://schemas.openxmlformats.org/officeDocument/2006/relationships/viewProps" Target="viewProps.xml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80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2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34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3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0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7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08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34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25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7c780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7c780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52d6c81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52d6c81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30b86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30b86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40ab476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40ab476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342e7186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342e7186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342e7186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342e7186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42e7186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42e7186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https://app.powerbi.com/groups/me/apps/8e6ba15d-1ed2-45c4-b5fb-ebcd539b8a61/dashboards/cca3d8c6-a7c0-4461-994a-9384c438bfe1?ctid=d4e104e3-ae7d-4371-a239-745aa8960cc9&amp;experience=power-bi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52d6c81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52d6c81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340ab476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340ab476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340ab476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340ab476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40ab47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40ab47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0ab476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0ab476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40ab47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40ab47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3A5A"/>
                </a:solidFill>
                <a:latin typeface="Lexend Deca"/>
                <a:ea typeface="Lexend Deca"/>
                <a:cs typeface="Lexend Deca"/>
                <a:sym typeface="Lexend Deca"/>
              </a:rPr>
              <a:t>Jeremy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340ab476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340ab476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340ab476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340ab476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3e88f8f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3e88f8f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340ab476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340ab476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340ab476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340ab476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ff9f72398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ff9f72398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340ab4768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340ab4768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2d6c816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52d6c816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27c780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27c780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340ab476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340ab476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e340ab476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e340ab476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340ab476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340ab476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340ab47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340ab476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340ab476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340ab476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e340ab476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e340ab476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340ab4768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340ab4768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3a4737d1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3a4737d1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- Airbnb founded in 2008 in san francisco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15d227b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15d227b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63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1">
  <p:cSld name="Head Section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66962" y="3847948"/>
            <a:ext cx="3091316" cy="1324549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5702306" y="4701728"/>
            <a:ext cx="268845" cy="450552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348031" y="1759922"/>
            <a:ext cx="1372213" cy="3392353"/>
            <a:chOff x="6502675" y="598325"/>
            <a:chExt cx="715850" cy="1769800"/>
          </a:xfrm>
        </p:grpSpPr>
        <p:sp>
          <p:nvSpPr>
            <p:cNvPr id="27" name="Google Shape;27;p4"/>
            <p:cNvSpPr/>
            <p:nvPr/>
          </p:nvSpPr>
          <p:spPr>
            <a:xfrm>
              <a:off x="6754200" y="598325"/>
              <a:ext cx="464325" cy="313850"/>
            </a:xfrm>
            <a:custGeom>
              <a:avLst/>
              <a:gdLst/>
              <a:ahLst/>
              <a:cxnLst/>
              <a:rect l="l" t="t" r="r" b="b"/>
              <a:pathLst>
                <a:path w="18573" h="12554" extrusionOk="0">
                  <a:moveTo>
                    <a:pt x="1490" y="0"/>
                  </a:moveTo>
                  <a:lnTo>
                    <a:pt x="1" y="10031"/>
                  </a:lnTo>
                  <a:lnTo>
                    <a:pt x="17083" y="12554"/>
                  </a:lnTo>
                  <a:lnTo>
                    <a:pt x="18572" y="2553"/>
                  </a:lnTo>
                  <a:close/>
                  <a:moveTo>
                    <a:pt x="13861" y="3040"/>
                  </a:moveTo>
                  <a:lnTo>
                    <a:pt x="13922" y="3040"/>
                  </a:lnTo>
                  <a:cubicBezTo>
                    <a:pt x="14378" y="3101"/>
                    <a:pt x="14712" y="3526"/>
                    <a:pt x="14651" y="3982"/>
                  </a:cubicBezTo>
                  <a:lnTo>
                    <a:pt x="12919" y="3739"/>
                  </a:lnTo>
                  <a:cubicBezTo>
                    <a:pt x="12980" y="3283"/>
                    <a:pt x="13405" y="2949"/>
                    <a:pt x="13891" y="3040"/>
                  </a:cubicBezTo>
                  <a:close/>
                  <a:moveTo>
                    <a:pt x="8481" y="2219"/>
                  </a:moveTo>
                  <a:lnTo>
                    <a:pt x="8542" y="2219"/>
                  </a:lnTo>
                  <a:cubicBezTo>
                    <a:pt x="8998" y="2310"/>
                    <a:pt x="9332" y="2736"/>
                    <a:pt x="9271" y="3192"/>
                  </a:cubicBezTo>
                  <a:lnTo>
                    <a:pt x="7539" y="2949"/>
                  </a:lnTo>
                  <a:cubicBezTo>
                    <a:pt x="7600" y="2462"/>
                    <a:pt x="8025" y="2158"/>
                    <a:pt x="8481" y="2219"/>
                  </a:cubicBezTo>
                  <a:close/>
                  <a:moveTo>
                    <a:pt x="3101" y="1429"/>
                  </a:moveTo>
                  <a:lnTo>
                    <a:pt x="3192" y="1429"/>
                  </a:lnTo>
                  <a:cubicBezTo>
                    <a:pt x="3648" y="1490"/>
                    <a:pt x="3952" y="1915"/>
                    <a:pt x="3891" y="2401"/>
                  </a:cubicBezTo>
                  <a:lnTo>
                    <a:pt x="2159" y="2128"/>
                  </a:lnTo>
                  <a:cubicBezTo>
                    <a:pt x="2220" y="1672"/>
                    <a:pt x="2645" y="1368"/>
                    <a:pt x="3101" y="1429"/>
                  </a:cubicBezTo>
                  <a:close/>
                  <a:moveTo>
                    <a:pt x="5837" y="6231"/>
                  </a:moveTo>
                  <a:lnTo>
                    <a:pt x="5320" y="9666"/>
                  </a:lnTo>
                  <a:lnTo>
                    <a:pt x="2128" y="9210"/>
                  </a:lnTo>
                  <a:lnTo>
                    <a:pt x="2645" y="5745"/>
                  </a:lnTo>
                  <a:cubicBezTo>
                    <a:pt x="2888" y="3526"/>
                    <a:pt x="6262" y="4012"/>
                    <a:pt x="5837" y="6231"/>
                  </a:cubicBezTo>
                  <a:close/>
                  <a:moveTo>
                    <a:pt x="6597" y="2797"/>
                  </a:moveTo>
                  <a:lnTo>
                    <a:pt x="4864" y="2553"/>
                  </a:lnTo>
                  <a:cubicBezTo>
                    <a:pt x="4925" y="2067"/>
                    <a:pt x="5350" y="1763"/>
                    <a:pt x="5806" y="1824"/>
                  </a:cubicBezTo>
                  <a:lnTo>
                    <a:pt x="5867" y="1824"/>
                  </a:lnTo>
                  <a:cubicBezTo>
                    <a:pt x="6323" y="1915"/>
                    <a:pt x="6657" y="2341"/>
                    <a:pt x="6566" y="2797"/>
                  </a:cubicBezTo>
                  <a:close/>
                  <a:moveTo>
                    <a:pt x="10822" y="6991"/>
                  </a:moveTo>
                  <a:lnTo>
                    <a:pt x="10305" y="10426"/>
                  </a:lnTo>
                  <a:lnTo>
                    <a:pt x="7144" y="9940"/>
                  </a:lnTo>
                  <a:lnTo>
                    <a:pt x="7660" y="6505"/>
                  </a:lnTo>
                  <a:cubicBezTo>
                    <a:pt x="7873" y="4286"/>
                    <a:pt x="11247" y="4772"/>
                    <a:pt x="10822" y="6991"/>
                  </a:cubicBezTo>
                  <a:close/>
                  <a:moveTo>
                    <a:pt x="11977" y="3587"/>
                  </a:moveTo>
                  <a:lnTo>
                    <a:pt x="10244" y="3344"/>
                  </a:lnTo>
                  <a:cubicBezTo>
                    <a:pt x="10305" y="2888"/>
                    <a:pt x="10730" y="2553"/>
                    <a:pt x="11186" y="2645"/>
                  </a:cubicBezTo>
                  <a:lnTo>
                    <a:pt x="11247" y="2645"/>
                  </a:lnTo>
                  <a:cubicBezTo>
                    <a:pt x="11703" y="2705"/>
                    <a:pt x="12007" y="3131"/>
                    <a:pt x="11946" y="3587"/>
                  </a:cubicBezTo>
                  <a:close/>
                  <a:moveTo>
                    <a:pt x="15837" y="7721"/>
                  </a:moveTo>
                  <a:lnTo>
                    <a:pt x="15290" y="11155"/>
                  </a:lnTo>
                  <a:lnTo>
                    <a:pt x="12098" y="10669"/>
                  </a:lnTo>
                  <a:lnTo>
                    <a:pt x="12615" y="7234"/>
                  </a:lnTo>
                  <a:cubicBezTo>
                    <a:pt x="13010" y="5228"/>
                    <a:pt x="16019" y="5654"/>
                    <a:pt x="15806" y="7690"/>
                  </a:cubicBezTo>
                  <a:close/>
                  <a:moveTo>
                    <a:pt x="15624" y="4134"/>
                  </a:moveTo>
                  <a:cubicBezTo>
                    <a:pt x="15685" y="3678"/>
                    <a:pt x="16110" y="3374"/>
                    <a:pt x="16566" y="3435"/>
                  </a:cubicBezTo>
                  <a:lnTo>
                    <a:pt x="16627" y="3435"/>
                  </a:lnTo>
                  <a:cubicBezTo>
                    <a:pt x="17113" y="3496"/>
                    <a:pt x="17417" y="3921"/>
                    <a:pt x="17357" y="4377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502675" y="845275"/>
              <a:ext cx="702925" cy="1522850"/>
            </a:xfrm>
            <a:custGeom>
              <a:avLst/>
              <a:gdLst/>
              <a:ahLst/>
              <a:cxnLst/>
              <a:rect l="l" t="t" r="r" b="b"/>
              <a:pathLst>
                <a:path w="28117" h="60914" extrusionOk="0">
                  <a:moveTo>
                    <a:pt x="27144" y="2706"/>
                  </a:moveTo>
                  <a:lnTo>
                    <a:pt x="10062" y="153"/>
                  </a:lnTo>
                  <a:lnTo>
                    <a:pt x="9089" y="1"/>
                  </a:lnTo>
                  <a:lnTo>
                    <a:pt x="1" y="60914"/>
                  </a:lnTo>
                  <a:lnTo>
                    <a:pt x="19484" y="60914"/>
                  </a:lnTo>
                  <a:lnTo>
                    <a:pt x="28117" y="2828"/>
                  </a:lnTo>
                  <a:close/>
                  <a:moveTo>
                    <a:pt x="21764" y="4226"/>
                  </a:moveTo>
                  <a:cubicBezTo>
                    <a:pt x="22007" y="3132"/>
                    <a:pt x="23618" y="3375"/>
                    <a:pt x="23527" y="4469"/>
                  </a:cubicBezTo>
                  <a:lnTo>
                    <a:pt x="22767" y="9484"/>
                  </a:lnTo>
                  <a:lnTo>
                    <a:pt x="21034" y="9211"/>
                  </a:lnTo>
                  <a:close/>
                  <a:moveTo>
                    <a:pt x="21673" y="10913"/>
                  </a:moveTo>
                  <a:cubicBezTo>
                    <a:pt x="22159" y="10974"/>
                    <a:pt x="22493" y="11430"/>
                    <a:pt x="22433" y="11916"/>
                  </a:cubicBezTo>
                  <a:lnTo>
                    <a:pt x="21673" y="16931"/>
                  </a:lnTo>
                  <a:lnTo>
                    <a:pt x="19940" y="16658"/>
                  </a:lnTo>
                  <a:lnTo>
                    <a:pt x="20700" y="11673"/>
                  </a:lnTo>
                  <a:cubicBezTo>
                    <a:pt x="20761" y="11186"/>
                    <a:pt x="21186" y="10852"/>
                    <a:pt x="21673" y="10913"/>
                  </a:cubicBezTo>
                  <a:close/>
                  <a:moveTo>
                    <a:pt x="7812" y="37631"/>
                  </a:moveTo>
                  <a:lnTo>
                    <a:pt x="8572" y="32615"/>
                  </a:lnTo>
                  <a:cubicBezTo>
                    <a:pt x="8815" y="31551"/>
                    <a:pt x="10426" y="31764"/>
                    <a:pt x="10305" y="32889"/>
                  </a:cubicBezTo>
                  <a:lnTo>
                    <a:pt x="9545" y="37874"/>
                  </a:lnTo>
                  <a:close/>
                  <a:moveTo>
                    <a:pt x="9211" y="40305"/>
                  </a:moveTo>
                  <a:lnTo>
                    <a:pt x="8451" y="45321"/>
                  </a:lnTo>
                  <a:lnTo>
                    <a:pt x="6688" y="45047"/>
                  </a:lnTo>
                  <a:lnTo>
                    <a:pt x="7448" y="40032"/>
                  </a:lnTo>
                  <a:cubicBezTo>
                    <a:pt x="7630" y="38877"/>
                    <a:pt x="9363" y="39150"/>
                    <a:pt x="9211" y="40305"/>
                  </a:cubicBezTo>
                  <a:close/>
                  <a:moveTo>
                    <a:pt x="10700" y="24469"/>
                  </a:moveTo>
                  <a:cubicBezTo>
                    <a:pt x="11156" y="24530"/>
                    <a:pt x="11490" y="24986"/>
                    <a:pt x="11429" y="25442"/>
                  </a:cubicBezTo>
                  <a:lnTo>
                    <a:pt x="10670" y="30457"/>
                  </a:lnTo>
                  <a:lnTo>
                    <a:pt x="8937" y="30184"/>
                  </a:lnTo>
                  <a:lnTo>
                    <a:pt x="9697" y="25199"/>
                  </a:lnTo>
                  <a:cubicBezTo>
                    <a:pt x="9758" y="24712"/>
                    <a:pt x="10214" y="24378"/>
                    <a:pt x="10700" y="24469"/>
                  </a:cubicBezTo>
                  <a:close/>
                  <a:moveTo>
                    <a:pt x="10062" y="22767"/>
                  </a:moveTo>
                  <a:lnTo>
                    <a:pt x="10822" y="17782"/>
                  </a:lnTo>
                  <a:cubicBezTo>
                    <a:pt x="10974" y="16597"/>
                    <a:pt x="12706" y="16870"/>
                    <a:pt x="12554" y="18025"/>
                  </a:cubicBezTo>
                  <a:lnTo>
                    <a:pt x="11794" y="23041"/>
                  </a:lnTo>
                  <a:close/>
                  <a:moveTo>
                    <a:pt x="10396" y="40488"/>
                  </a:moveTo>
                  <a:cubicBezTo>
                    <a:pt x="10639" y="39393"/>
                    <a:pt x="12220" y="39637"/>
                    <a:pt x="12129" y="40731"/>
                  </a:cubicBezTo>
                  <a:lnTo>
                    <a:pt x="11399" y="45746"/>
                  </a:lnTo>
                  <a:lnTo>
                    <a:pt x="9667" y="45473"/>
                  </a:lnTo>
                  <a:close/>
                  <a:moveTo>
                    <a:pt x="10761" y="38056"/>
                  </a:moveTo>
                  <a:lnTo>
                    <a:pt x="11521" y="33041"/>
                  </a:lnTo>
                  <a:cubicBezTo>
                    <a:pt x="11673" y="31886"/>
                    <a:pt x="13436" y="32159"/>
                    <a:pt x="13253" y="33314"/>
                  </a:cubicBezTo>
                  <a:lnTo>
                    <a:pt x="12493" y="38330"/>
                  </a:lnTo>
                  <a:close/>
                  <a:moveTo>
                    <a:pt x="13314" y="40913"/>
                  </a:moveTo>
                  <a:cubicBezTo>
                    <a:pt x="13496" y="39758"/>
                    <a:pt x="15229" y="40032"/>
                    <a:pt x="15047" y="41187"/>
                  </a:cubicBezTo>
                  <a:lnTo>
                    <a:pt x="14287" y="46172"/>
                  </a:lnTo>
                  <a:lnTo>
                    <a:pt x="12554" y="45928"/>
                  </a:lnTo>
                  <a:close/>
                  <a:moveTo>
                    <a:pt x="11855" y="30640"/>
                  </a:moveTo>
                  <a:lnTo>
                    <a:pt x="12615" y="25624"/>
                  </a:lnTo>
                  <a:cubicBezTo>
                    <a:pt x="12736" y="24378"/>
                    <a:pt x="14621" y="24682"/>
                    <a:pt x="14347" y="25898"/>
                  </a:cubicBezTo>
                  <a:lnTo>
                    <a:pt x="13588" y="30883"/>
                  </a:lnTo>
                  <a:close/>
                  <a:moveTo>
                    <a:pt x="12980" y="23193"/>
                  </a:moveTo>
                  <a:lnTo>
                    <a:pt x="13740" y="18208"/>
                  </a:lnTo>
                  <a:cubicBezTo>
                    <a:pt x="13892" y="17022"/>
                    <a:pt x="15654" y="17296"/>
                    <a:pt x="15472" y="18451"/>
                  </a:cubicBezTo>
                  <a:lnTo>
                    <a:pt x="14712" y="23466"/>
                  </a:lnTo>
                  <a:close/>
                  <a:moveTo>
                    <a:pt x="15533" y="26050"/>
                  </a:moveTo>
                  <a:cubicBezTo>
                    <a:pt x="15715" y="24895"/>
                    <a:pt x="17448" y="25168"/>
                    <a:pt x="17265" y="26323"/>
                  </a:cubicBezTo>
                  <a:lnTo>
                    <a:pt x="16506" y="31339"/>
                  </a:lnTo>
                  <a:lnTo>
                    <a:pt x="14773" y="31065"/>
                  </a:lnTo>
                  <a:close/>
                  <a:moveTo>
                    <a:pt x="15928" y="23649"/>
                  </a:moveTo>
                  <a:lnTo>
                    <a:pt x="16688" y="18633"/>
                  </a:lnTo>
                  <a:cubicBezTo>
                    <a:pt x="16840" y="17478"/>
                    <a:pt x="18572" y="17752"/>
                    <a:pt x="18420" y="18907"/>
                  </a:cubicBezTo>
                  <a:lnTo>
                    <a:pt x="17661" y="23892"/>
                  </a:lnTo>
                  <a:close/>
                  <a:moveTo>
                    <a:pt x="17265" y="40609"/>
                  </a:moveTo>
                  <a:cubicBezTo>
                    <a:pt x="17752" y="40700"/>
                    <a:pt x="18056" y="41126"/>
                    <a:pt x="17995" y="41612"/>
                  </a:cubicBezTo>
                  <a:lnTo>
                    <a:pt x="17235" y="46628"/>
                  </a:lnTo>
                  <a:lnTo>
                    <a:pt x="15502" y="46354"/>
                  </a:lnTo>
                  <a:lnTo>
                    <a:pt x="16262" y="41339"/>
                  </a:lnTo>
                  <a:cubicBezTo>
                    <a:pt x="16323" y="40883"/>
                    <a:pt x="16779" y="40548"/>
                    <a:pt x="17235" y="40609"/>
                  </a:cubicBezTo>
                  <a:close/>
                  <a:moveTo>
                    <a:pt x="16627" y="38938"/>
                  </a:moveTo>
                  <a:lnTo>
                    <a:pt x="17387" y="33922"/>
                  </a:lnTo>
                  <a:cubicBezTo>
                    <a:pt x="17539" y="32767"/>
                    <a:pt x="19302" y="33041"/>
                    <a:pt x="19120" y="34196"/>
                  </a:cubicBezTo>
                  <a:lnTo>
                    <a:pt x="18360" y="39181"/>
                  </a:lnTo>
                  <a:close/>
                  <a:moveTo>
                    <a:pt x="17721" y="31491"/>
                  </a:moveTo>
                  <a:lnTo>
                    <a:pt x="18481" y="26506"/>
                  </a:lnTo>
                  <a:cubicBezTo>
                    <a:pt x="18664" y="25351"/>
                    <a:pt x="20396" y="25594"/>
                    <a:pt x="20214" y="26749"/>
                  </a:cubicBezTo>
                  <a:lnTo>
                    <a:pt x="19454" y="31764"/>
                  </a:lnTo>
                  <a:close/>
                  <a:moveTo>
                    <a:pt x="18816" y="24074"/>
                  </a:moveTo>
                  <a:lnTo>
                    <a:pt x="19576" y="19059"/>
                  </a:lnTo>
                  <a:cubicBezTo>
                    <a:pt x="19697" y="17843"/>
                    <a:pt x="21551" y="18117"/>
                    <a:pt x="21308" y="19332"/>
                  </a:cubicBezTo>
                  <a:lnTo>
                    <a:pt x="20548" y="24317"/>
                  </a:lnTo>
                  <a:close/>
                  <a:moveTo>
                    <a:pt x="18846" y="3800"/>
                  </a:moveTo>
                  <a:cubicBezTo>
                    <a:pt x="18998" y="2584"/>
                    <a:pt x="20791" y="2858"/>
                    <a:pt x="20579" y="4043"/>
                  </a:cubicBezTo>
                  <a:lnTo>
                    <a:pt x="19819" y="9059"/>
                  </a:lnTo>
                  <a:lnTo>
                    <a:pt x="18086" y="8785"/>
                  </a:lnTo>
                  <a:close/>
                  <a:moveTo>
                    <a:pt x="18755" y="10457"/>
                  </a:moveTo>
                  <a:cubicBezTo>
                    <a:pt x="19241" y="10548"/>
                    <a:pt x="19545" y="10974"/>
                    <a:pt x="19484" y="11460"/>
                  </a:cubicBezTo>
                  <a:lnTo>
                    <a:pt x="18724" y="16475"/>
                  </a:lnTo>
                  <a:lnTo>
                    <a:pt x="16992" y="16202"/>
                  </a:lnTo>
                  <a:lnTo>
                    <a:pt x="17752" y="11217"/>
                  </a:lnTo>
                  <a:cubicBezTo>
                    <a:pt x="17813" y="10730"/>
                    <a:pt x="18268" y="10396"/>
                    <a:pt x="18755" y="10487"/>
                  </a:cubicBezTo>
                  <a:close/>
                  <a:moveTo>
                    <a:pt x="15928" y="3344"/>
                  </a:moveTo>
                  <a:cubicBezTo>
                    <a:pt x="16110" y="2220"/>
                    <a:pt x="17813" y="2463"/>
                    <a:pt x="17661" y="3587"/>
                  </a:cubicBezTo>
                  <a:lnTo>
                    <a:pt x="16901" y="8603"/>
                  </a:lnTo>
                  <a:lnTo>
                    <a:pt x="15168" y="8360"/>
                  </a:lnTo>
                  <a:close/>
                  <a:moveTo>
                    <a:pt x="15837" y="10031"/>
                  </a:moveTo>
                  <a:cubicBezTo>
                    <a:pt x="16323" y="10092"/>
                    <a:pt x="16658" y="10548"/>
                    <a:pt x="16597" y="11034"/>
                  </a:cubicBezTo>
                  <a:lnTo>
                    <a:pt x="15837" y="16019"/>
                  </a:lnTo>
                  <a:lnTo>
                    <a:pt x="14074" y="15776"/>
                  </a:lnTo>
                  <a:lnTo>
                    <a:pt x="14834" y="10791"/>
                  </a:lnTo>
                  <a:cubicBezTo>
                    <a:pt x="14895" y="10305"/>
                    <a:pt x="15350" y="9971"/>
                    <a:pt x="15837" y="10031"/>
                  </a:cubicBezTo>
                  <a:close/>
                  <a:moveTo>
                    <a:pt x="13010" y="2919"/>
                  </a:moveTo>
                  <a:cubicBezTo>
                    <a:pt x="13101" y="1673"/>
                    <a:pt x="15016" y="1946"/>
                    <a:pt x="14743" y="3162"/>
                  </a:cubicBezTo>
                  <a:lnTo>
                    <a:pt x="14013" y="8177"/>
                  </a:lnTo>
                  <a:lnTo>
                    <a:pt x="12250" y="7904"/>
                  </a:lnTo>
                  <a:close/>
                  <a:moveTo>
                    <a:pt x="12919" y="9606"/>
                  </a:moveTo>
                  <a:cubicBezTo>
                    <a:pt x="13405" y="9667"/>
                    <a:pt x="13740" y="10123"/>
                    <a:pt x="13648" y="10609"/>
                  </a:cubicBezTo>
                  <a:lnTo>
                    <a:pt x="12888" y="15594"/>
                  </a:lnTo>
                  <a:lnTo>
                    <a:pt x="11156" y="15351"/>
                  </a:lnTo>
                  <a:lnTo>
                    <a:pt x="11916" y="10335"/>
                  </a:lnTo>
                  <a:cubicBezTo>
                    <a:pt x="11977" y="9849"/>
                    <a:pt x="12433" y="9515"/>
                    <a:pt x="12919" y="9606"/>
                  </a:cubicBezTo>
                  <a:close/>
                  <a:moveTo>
                    <a:pt x="10122" y="2493"/>
                  </a:moveTo>
                  <a:cubicBezTo>
                    <a:pt x="10214" y="1247"/>
                    <a:pt x="12098" y="1521"/>
                    <a:pt x="11855" y="2736"/>
                  </a:cubicBezTo>
                  <a:lnTo>
                    <a:pt x="11095" y="7752"/>
                  </a:lnTo>
                  <a:lnTo>
                    <a:pt x="9363" y="7478"/>
                  </a:lnTo>
                  <a:close/>
                  <a:moveTo>
                    <a:pt x="8998" y="9910"/>
                  </a:moveTo>
                  <a:cubicBezTo>
                    <a:pt x="9089" y="8664"/>
                    <a:pt x="11004" y="8937"/>
                    <a:pt x="10730" y="10153"/>
                  </a:cubicBezTo>
                  <a:lnTo>
                    <a:pt x="9970" y="15168"/>
                  </a:lnTo>
                  <a:lnTo>
                    <a:pt x="8238" y="14925"/>
                  </a:lnTo>
                  <a:close/>
                  <a:moveTo>
                    <a:pt x="7904" y="17326"/>
                  </a:moveTo>
                  <a:cubicBezTo>
                    <a:pt x="8116" y="16262"/>
                    <a:pt x="9727" y="16506"/>
                    <a:pt x="9636" y="17600"/>
                  </a:cubicBezTo>
                  <a:lnTo>
                    <a:pt x="8876" y="22585"/>
                  </a:lnTo>
                  <a:lnTo>
                    <a:pt x="7144" y="22342"/>
                  </a:lnTo>
                  <a:close/>
                  <a:moveTo>
                    <a:pt x="6779" y="24773"/>
                  </a:moveTo>
                  <a:cubicBezTo>
                    <a:pt x="7022" y="23679"/>
                    <a:pt x="8603" y="23922"/>
                    <a:pt x="8511" y="25016"/>
                  </a:cubicBezTo>
                  <a:lnTo>
                    <a:pt x="7752" y="30032"/>
                  </a:lnTo>
                  <a:lnTo>
                    <a:pt x="6019" y="29758"/>
                  </a:lnTo>
                  <a:close/>
                  <a:moveTo>
                    <a:pt x="5685" y="32190"/>
                  </a:moveTo>
                  <a:cubicBezTo>
                    <a:pt x="5837" y="31035"/>
                    <a:pt x="7569" y="31278"/>
                    <a:pt x="7417" y="32433"/>
                  </a:cubicBezTo>
                  <a:lnTo>
                    <a:pt x="6657" y="37448"/>
                  </a:lnTo>
                  <a:lnTo>
                    <a:pt x="4925" y="37175"/>
                  </a:lnTo>
                  <a:close/>
                  <a:moveTo>
                    <a:pt x="6080" y="47935"/>
                  </a:moveTo>
                  <a:lnTo>
                    <a:pt x="4499" y="58603"/>
                  </a:lnTo>
                  <a:lnTo>
                    <a:pt x="1794" y="58208"/>
                  </a:lnTo>
                  <a:lnTo>
                    <a:pt x="3375" y="47509"/>
                  </a:lnTo>
                  <a:cubicBezTo>
                    <a:pt x="3739" y="45807"/>
                    <a:pt x="6262" y="46202"/>
                    <a:pt x="6080" y="47935"/>
                  </a:cubicBezTo>
                  <a:close/>
                  <a:moveTo>
                    <a:pt x="6293" y="39880"/>
                  </a:moveTo>
                  <a:lnTo>
                    <a:pt x="5563" y="44865"/>
                  </a:lnTo>
                  <a:lnTo>
                    <a:pt x="3800" y="44621"/>
                  </a:lnTo>
                  <a:lnTo>
                    <a:pt x="4560" y="39606"/>
                  </a:lnTo>
                  <a:cubicBezTo>
                    <a:pt x="4682" y="38360"/>
                    <a:pt x="6566" y="38664"/>
                    <a:pt x="6293" y="39880"/>
                  </a:cubicBezTo>
                  <a:close/>
                  <a:moveTo>
                    <a:pt x="10639" y="48603"/>
                  </a:moveTo>
                  <a:lnTo>
                    <a:pt x="9028" y="59303"/>
                  </a:lnTo>
                  <a:lnTo>
                    <a:pt x="6323" y="58877"/>
                  </a:lnTo>
                  <a:lnTo>
                    <a:pt x="7934" y="48208"/>
                  </a:lnTo>
                  <a:cubicBezTo>
                    <a:pt x="8208" y="46415"/>
                    <a:pt x="10882" y="46810"/>
                    <a:pt x="10639" y="48603"/>
                  </a:cubicBezTo>
                  <a:close/>
                  <a:moveTo>
                    <a:pt x="15199" y="49302"/>
                  </a:moveTo>
                  <a:lnTo>
                    <a:pt x="13588" y="59971"/>
                  </a:lnTo>
                  <a:lnTo>
                    <a:pt x="10882" y="59576"/>
                  </a:lnTo>
                  <a:lnTo>
                    <a:pt x="12493" y="48877"/>
                  </a:lnTo>
                  <a:cubicBezTo>
                    <a:pt x="12828" y="47175"/>
                    <a:pt x="15350" y="47570"/>
                    <a:pt x="15199" y="49302"/>
                  </a:cubicBezTo>
                  <a:close/>
                  <a:moveTo>
                    <a:pt x="13679" y="38512"/>
                  </a:moveTo>
                  <a:lnTo>
                    <a:pt x="14439" y="33497"/>
                  </a:lnTo>
                  <a:cubicBezTo>
                    <a:pt x="14621" y="32342"/>
                    <a:pt x="16354" y="32615"/>
                    <a:pt x="16171" y="33770"/>
                  </a:cubicBezTo>
                  <a:lnTo>
                    <a:pt x="15411" y="38755"/>
                  </a:lnTo>
                  <a:close/>
                  <a:moveTo>
                    <a:pt x="19727" y="49971"/>
                  </a:moveTo>
                  <a:lnTo>
                    <a:pt x="18117" y="60640"/>
                  </a:lnTo>
                  <a:lnTo>
                    <a:pt x="15411" y="60245"/>
                  </a:lnTo>
                  <a:lnTo>
                    <a:pt x="17022" y="49576"/>
                  </a:lnTo>
                  <a:cubicBezTo>
                    <a:pt x="17326" y="47813"/>
                    <a:pt x="19940" y="48208"/>
                    <a:pt x="19727" y="49971"/>
                  </a:cubicBezTo>
                  <a:close/>
                  <a:moveTo>
                    <a:pt x="20913" y="42068"/>
                  </a:moveTo>
                  <a:lnTo>
                    <a:pt x="20153" y="47053"/>
                  </a:lnTo>
                  <a:lnTo>
                    <a:pt x="18390" y="46810"/>
                  </a:lnTo>
                  <a:lnTo>
                    <a:pt x="19150" y="41795"/>
                  </a:lnTo>
                  <a:cubicBezTo>
                    <a:pt x="19332" y="40640"/>
                    <a:pt x="21065" y="40913"/>
                    <a:pt x="20913" y="42068"/>
                  </a:cubicBezTo>
                  <a:close/>
                  <a:moveTo>
                    <a:pt x="22007" y="34621"/>
                  </a:moveTo>
                  <a:lnTo>
                    <a:pt x="21247" y="39637"/>
                  </a:lnTo>
                  <a:lnTo>
                    <a:pt x="19515" y="39393"/>
                  </a:lnTo>
                  <a:lnTo>
                    <a:pt x="20275" y="34378"/>
                  </a:lnTo>
                  <a:cubicBezTo>
                    <a:pt x="20457" y="33223"/>
                    <a:pt x="22190" y="33466"/>
                    <a:pt x="22007" y="34621"/>
                  </a:cubicBezTo>
                  <a:close/>
                  <a:moveTo>
                    <a:pt x="23101" y="27205"/>
                  </a:moveTo>
                  <a:lnTo>
                    <a:pt x="22342" y="32220"/>
                  </a:lnTo>
                  <a:lnTo>
                    <a:pt x="20609" y="31947"/>
                  </a:lnTo>
                  <a:lnTo>
                    <a:pt x="21369" y="26962"/>
                  </a:lnTo>
                  <a:cubicBezTo>
                    <a:pt x="21551" y="25807"/>
                    <a:pt x="23284" y="26050"/>
                    <a:pt x="23101" y="27205"/>
                  </a:cubicBezTo>
                  <a:close/>
                  <a:moveTo>
                    <a:pt x="24226" y="19788"/>
                  </a:moveTo>
                  <a:lnTo>
                    <a:pt x="23466" y="24773"/>
                  </a:lnTo>
                  <a:lnTo>
                    <a:pt x="21734" y="24530"/>
                  </a:lnTo>
                  <a:lnTo>
                    <a:pt x="22493" y="19515"/>
                  </a:lnTo>
                  <a:cubicBezTo>
                    <a:pt x="22645" y="18360"/>
                    <a:pt x="24408" y="18633"/>
                    <a:pt x="24226" y="19788"/>
                  </a:cubicBezTo>
                  <a:close/>
                  <a:moveTo>
                    <a:pt x="25320" y="12372"/>
                  </a:moveTo>
                  <a:lnTo>
                    <a:pt x="24560" y="17357"/>
                  </a:lnTo>
                  <a:lnTo>
                    <a:pt x="22828" y="17113"/>
                  </a:lnTo>
                  <a:lnTo>
                    <a:pt x="23588" y="12098"/>
                  </a:lnTo>
                  <a:cubicBezTo>
                    <a:pt x="23740" y="11004"/>
                    <a:pt x="25351" y="11126"/>
                    <a:pt x="25351" y="12220"/>
                  </a:cubicBezTo>
                  <a:cubicBezTo>
                    <a:pt x="25351" y="12281"/>
                    <a:pt x="25351" y="12311"/>
                    <a:pt x="25320" y="12341"/>
                  </a:cubicBezTo>
                  <a:close/>
                  <a:moveTo>
                    <a:pt x="26445" y="4925"/>
                  </a:moveTo>
                  <a:lnTo>
                    <a:pt x="25685" y="9940"/>
                  </a:lnTo>
                  <a:lnTo>
                    <a:pt x="23952" y="9667"/>
                  </a:lnTo>
                  <a:lnTo>
                    <a:pt x="24712" y="4682"/>
                  </a:lnTo>
                  <a:cubicBezTo>
                    <a:pt x="24864" y="3527"/>
                    <a:pt x="26597" y="3770"/>
                    <a:pt x="26445" y="4925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76125" y="3455599"/>
            <a:ext cx="1685792" cy="1690863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71000" y="1160150"/>
            <a:ext cx="7602000" cy="3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62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2">
  <p:cSld name="Head Section 0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/>
          <p:nvPr/>
        </p:nvSpPr>
        <p:spPr>
          <a:xfrm flipH="1">
            <a:off x="4633670" y="41432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365604" y="4797600"/>
            <a:ext cx="206396" cy="34867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402988" y="4502427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806040" y="1285296"/>
            <a:ext cx="740457" cy="3871932"/>
            <a:chOff x="6967725" y="2880663"/>
            <a:chExt cx="470400" cy="2459775"/>
          </a:xfrm>
        </p:grpSpPr>
        <p:sp>
          <p:nvSpPr>
            <p:cNvPr id="40" name="Google Shape;40;p5"/>
            <p:cNvSpPr/>
            <p:nvPr/>
          </p:nvSpPr>
          <p:spPr>
            <a:xfrm>
              <a:off x="6967725" y="3410288"/>
              <a:ext cx="470400" cy="1930150"/>
            </a:xfrm>
            <a:custGeom>
              <a:avLst/>
              <a:gdLst/>
              <a:ahLst/>
              <a:cxnLst/>
              <a:rect l="l" t="t" r="r" b="b"/>
              <a:pathLst>
                <a:path w="18816" h="77206" extrusionOk="0">
                  <a:moveTo>
                    <a:pt x="17509" y="65564"/>
                  </a:moveTo>
                  <a:lnTo>
                    <a:pt x="17509" y="27083"/>
                  </a:lnTo>
                  <a:lnTo>
                    <a:pt x="16202" y="27083"/>
                  </a:lnTo>
                  <a:lnTo>
                    <a:pt x="16202" y="12858"/>
                  </a:lnTo>
                  <a:lnTo>
                    <a:pt x="15168" y="12858"/>
                  </a:lnTo>
                  <a:lnTo>
                    <a:pt x="15168" y="4834"/>
                  </a:lnTo>
                  <a:lnTo>
                    <a:pt x="13861" y="4834"/>
                  </a:lnTo>
                  <a:lnTo>
                    <a:pt x="13861" y="1156"/>
                  </a:lnTo>
                  <a:lnTo>
                    <a:pt x="13010" y="1156"/>
                  </a:lnTo>
                  <a:lnTo>
                    <a:pt x="13010" y="1"/>
                  </a:lnTo>
                  <a:lnTo>
                    <a:pt x="5806" y="1"/>
                  </a:lnTo>
                  <a:lnTo>
                    <a:pt x="5806" y="1156"/>
                  </a:lnTo>
                  <a:lnTo>
                    <a:pt x="4955" y="1156"/>
                  </a:lnTo>
                  <a:lnTo>
                    <a:pt x="4955" y="4834"/>
                  </a:lnTo>
                  <a:lnTo>
                    <a:pt x="3648" y="4834"/>
                  </a:lnTo>
                  <a:lnTo>
                    <a:pt x="3648" y="12858"/>
                  </a:lnTo>
                  <a:lnTo>
                    <a:pt x="2615" y="12858"/>
                  </a:lnTo>
                  <a:lnTo>
                    <a:pt x="2615" y="27083"/>
                  </a:lnTo>
                  <a:lnTo>
                    <a:pt x="1308" y="27083"/>
                  </a:lnTo>
                  <a:lnTo>
                    <a:pt x="1308" y="65564"/>
                  </a:lnTo>
                  <a:lnTo>
                    <a:pt x="1" y="65564"/>
                  </a:lnTo>
                  <a:lnTo>
                    <a:pt x="1" y="77206"/>
                  </a:lnTo>
                  <a:lnTo>
                    <a:pt x="18816" y="77206"/>
                  </a:lnTo>
                  <a:lnTo>
                    <a:pt x="18816" y="65564"/>
                  </a:lnTo>
                  <a:close/>
                  <a:moveTo>
                    <a:pt x="10852" y="66871"/>
                  </a:moveTo>
                  <a:lnTo>
                    <a:pt x="7965" y="66871"/>
                  </a:lnTo>
                  <a:lnTo>
                    <a:pt x="7965" y="8967"/>
                  </a:lnTo>
                  <a:lnTo>
                    <a:pt x="10852" y="8967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197225" y="2880663"/>
              <a:ext cx="10650" cy="529650"/>
            </a:xfrm>
            <a:custGeom>
              <a:avLst/>
              <a:gdLst/>
              <a:ahLst/>
              <a:cxnLst/>
              <a:rect l="l" t="t" r="r" b="b"/>
              <a:pathLst>
                <a:path w="426" h="21186" extrusionOk="0">
                  <a:moveTo>
                    <a:pt x="0" y="0"/>
                  </a:moveTo>
                  <a:lnTo>
                    <a:pt x="426" y="0"/>
                  </a:lnTo>
                  <a:lnTo>
                    <a:pt x="426" y="21186"/>
                  </a:lnTo>
                  <a:lnTo>
                    <a:pt x="0" y="21186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56175" y="3089613"/>
              <a:ext cx="93500" cy="320700"/>
            </a:xfrm>
            <a:custGeom>
              <a:avLst/>
              <a:gdLst/>
              <a:ahLst/>
              <a:cxnLst/>
              <a:rect l="l" t="t" r="r" b="b"/>
              <a:pathLst>
                <a:path w="3740" h="12828" extrusionOk="0">
                  <a:moveTo>
                    <a:pt x="1" y="12828"/>
                  </a:moveTo>
                  <a:lnTo>
                    <a:pt x="791" y="1"/>
                  </a:lnTo>
                  <a:lnTo>
                    <a:pt x="2949" y="1"/>
                  </a:lnTo>
                  <a:lnTo>
                    <a:pt x="3740" y="12828"/>
                  </a:lnTo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87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08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8087407" y="2970750"/>
            <a:ext cx="2169231" cy="2175716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160111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1160099" y="189025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160110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1160111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6155101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6151167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6153126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6149192" y="188624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9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63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528166" y="2726151"/>
            <a:ext cx="615828" cy="2417424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907764" y="3959692"/>
            <a:ext cx="546222" cy="1178150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591781" y="4227049"/>
            <a:ext cx="277636" cy="910791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6811526" y="4134939"/>
            <a:ext cx="725305" cy="1002902"/>
          </a:xfrm>
          <a:custGeom>
            <a:avLst/>
            <a:gdLst/>
            <a:ahLst/>
            <a:cxnLst/>
            <a:rect l="l" t="t" r="r" b="b"/>
            <a:pathLst>
              <a:path w="18914" h="26153" extrusionOk="0">
                <a:moveTo>
                  <a:pt x="4537" y="1"/>
                </a:moveTo>
                <a:lnTo>
                  <a:pt x="4537" y="2136"/>
                </a:lnTo>
                <a:lnTo>
                  <a:pt x="3002" y="2136"/>
                </a:lnTo>
                <a:lnTo>
                  <a:pt x="3002" y="5105"/>
                </a:lnTo>
                <a:lnTo>
                  <a:pt x="0" y="5105"/>
                </a:lnTo>
                <a:lnTo>
                  <a:pt x="0" y="26153"/>
                </a:lnTo>
                <a:lnTo>
                  <a:pt x="18914" y="26153"/>
                </a:lnTo>
                <a:lnTo>
                  <a:pt x="18914" y="11843"/>
                </a:lnTo>
                <a:lnTo>
                  <a:pt x="14811" y="11843"/>
                </a:lnTo>
                <a:lnTo>
                  <a:pt x="14811" y="15479"/>
                </a:lnTo>
                <a:lnTo>
                  <a:pt x="14210" y="15479"/>
                </a:lnTo>
                <a:lnTo>
                  <a:pt x="14210" y="8407"/>
                </a:lnTo>
                <a:lnTo>
                  <a:pt x="11508" y="8407"/>
                </a:lnTo>
                <a:lnTo>
                  <a:pt x="11508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0" y="2083559"/>
            <a:ext cx="2915296" cy="3060213"/>
            <a:chOff x="0" y="2083559"/>
            <a:chExt cx="2915296" cy="3060213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212202" y="2083559"/>
              <a:ext cx="624821" cy="3060213"/>
              <a:chOff x="150975" y="2389875"/>
              <a:chExt cx="562244" cy="2753723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150975" y="2389875"/>
                <a:ext cx="562244" cy="2753723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80225" extrusionOk="0">
                    <a:moveTo>
                      <a:pt x="8211" y="31952"/>
                    </a:moveTo>
                    <a:cubicBezTo>
                      <a:pt x="9429" y="31952"/>
                      <a:pt x="10670" y="32408"/>
                      <a:pt x="11676" y="33425"/>
                    </a:cubicBezTo>
                    <a:cubicBezTo>
                      <a:pt x="14811" y="36527"/>
                      <a:pt x="12610" y="41864"/>
                      <a:pt x="8173" y="41864"/>
                    </a:cubicBezTo>
                    <a:cubicBezTo>
                      <a:pt x="5471" y="41864"/>
                      <a:pt x="3236" y="39629"/>
                      <a:pt x="3236" y="36927"/>
                    </a:cubicBezTo>
                    <a:cubicBezTo>
                      <a:pt x="3236" y="33930"/>
                      <a:pt x="5673" y="31952"/>
                      <a:pt x="8211" y="31952"/>
                    </a:cubicBezTo>
                    <a:close/>
                    <a:moveTo>
                      <a:pt x="8173" y="1"/>
                    </a:moveTo>
                    <a:lnTo>
                      <a:pt x="7573" y="10842"/>
                    </a:lnTo>
                    <a:lnTo>
                      <a:pt x="4137" y="17580"/>
                    </a:lnTo>
                    <a:lnTo>
                      <a:pt x="4137" y="21516"/>
                    </a:lnTo>
                    <a:lnTo>
                      <a:pt x="2202" y="25653"/>
                    </a:lnTo>
                    <a:lnTo>
                      <a:pt x="2202" y="28121"/>
                    </a:lnTo>
                    <a:lnTo>
                      <a:pt x="968" y="29355"/>
                    </a:lnTo>
                    <a:lnTo>
                      <a:pt x="935" y="31023"/>
                    </a:lnTo>
                    <a:lnTo>
                      <a:pt x="34" y="31023"/>
                    </a:lnTo>
                    <a:lnTo>
                      <a:pt x="1" y="41898"/>
                    </a:lnTo>
                    <a:lnTo>
                      <a:pt x="735" y="41898"/>
                    </a:lnTo>
                    <a:lnTo>
                      <a:pt x="735" y="43299"/>
                    </a:lnTo>
                    <a:lnTo>
                      <a:pt x="1402" y="43966"/>
                    </a:lnTo>
                    <a:lnTo>
                      <a:pt x="1402" y="80225"/>
                    </a:lnTo>
                    <a:lnTo>
                      <a:pt x="14945" y="80225"/>
                    </a:lnTo>
                    <a:lnTo>
                      <a:pt x="14945" y="43966"/>
                    </a:lnTo>
                    <a:lnTo>
                      <a:pt x="15645" y="43299"/>
                    </a:lnTo>
                    <a:lnTo>
                      <a:pt x="15612" y="41898"/>
                    </a:lnTo>
                    <a:lnTo>
                      <a:pt x="16379" y="41898"/>
                    </a:lnTo>
                    <a:lnTo>
                      <a:pt x="16379" y="31056"/>
                    </a:lnTo>
                    <a:lnTo>
                      <a:pt x="15479" y="31056"/>
                    </a:lnTo>
                    <a:lnTo>
                      <a:pt x="15479" y="29389"/>
                    </a:lnTo>
                    <a:lnTo>
                      <a:pt x="14211" y="28121"/>
                    </a:lnTo>
                    <a:lnTo>
                      <a:pt x="14211" y="25653"/>
                    </a:lnTo>
                    <a:lnTo>
                      <a:pt x="12210" y="21516"/>
                    </a:lnTo>
                    <a:lnTo>
                      <a:pt x="12210" y="17580"/>
                    </a:lnTo>
                    <a:lnTo>
                      <a:pt x="8774" y="108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38761" y="3642453"/>
                <a:ext cx="203822" cy="8704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536" extrusionOk="0">
                    <a:moveTo>
                      <a:pt x="2636" y="1"/>
                    </a:moveTo>
                    <a:lnTo>
                      <a:pt x="0" y="1935"/>
                    </a:lnTo>
                    <a:lnTo>
                      <a:pt x="434" y="2536"/>
                    </a:lnTo>
                    <a:lnTo>
                      <a:pt x="2802" y="835"/>
                    </a:lnTo>
                    <a:lnTo>
                      <a:pt x="5738" y="1602"/>
                    </a:lnTo>
                    <a:lnTo>
                      <a:pt x="5938" y="868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8"/>
            <p:cNvSpPr/>
            <p:nvPr/>
          </p:nvSpPr>
          <p:spPr>
            <a:xfrm>
              <a:off x="780525" y="4959242"/>
              <a:ext cx="1131725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12250" y="5050977"/>
              <a:ext cx="1003046" cy="86880"/>
            </a:xfrm>
            <a:custGeom>
              <a:avLst/>
              <a:gdLst/>
              <a:ahLst/>
              <a:cxnLst/>
              <a:rect l="l" t="t" r="r" b="b"/>
              <a:pathLst>
                <a:path w="28788" h="4538" extrusionOk="0">
                  <a:moveTo>
                    <a:pt x="0" y="0"/>
                  </a:moveTo>
                  <a:lnTo>
                    <a:pt x="0" y="4537"/>
                  </a:lnTo>
                  <a:lnTo>
                    <a:pt x="28787" y="4537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047475" y="4810900"/>
              <a:ext cx="342686" cy="240072"/>
            </a:xfrm>
            <a:custGeom>
              <a:avLst/>
              <a:gdLst/>
              <a:ahLst/>
              <a:cxnLst/>
              <a:rect l="l" t="t" r="r" b="b"/>
              <a:pathLst>
                <a:path w="8707" h="8307" extrusionOk="0">
                  <a:moveTo>
                    <a:pt x="0" y="0"/>
                  </a:moveTo>
                  <a:lnTo>
                    <a:pt x="0" y="8306"/>
                  </a:lnTo>
                  <a:lnTo>
                    <a:pt x="8706" y="8306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959250"/>
              <a:ext cx="277630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4812276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2"/>
          </p:nvPr>
        </p:nvSpPr>
        <p:spPr>
          <a:xfrm>
            <a:off x="1893925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481212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4"/>
          </p:nvPr>
        </p:nvSpPr>
        <p:spPr>
          <a:xfrm>
            <a:off x="189407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65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4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748411" y="2454316"/>
            <a:ext cx="817068" cy="2689099"/>
            <a:chOff x="375425" y="1502763"/>
            <a:chExt cx="403650" cy="1328475"/>
          </a:xfrm>
        </p:grpSpPr>
        <p:sp>
          <p:nvSpPr>
            <p:cNvPr id="122" name="Google Shape;122;p18"/>
            <p:cNvSpPr/>
            <p:nvPr/>
          </p:nvSpPr>
          <p:spPr>
            <a:xfrm>
              <a:off x="457150" y="1502763"/>
              <a:ext cx="240200" cy="180150"/>
            </a:xfrm>
            <a:custGeom>
              <a:avLst/>
              <a:gdLst/>
              <a:ahLst/>
              <a:cxnLst/>
              <a:rect l="l" t="t" r="r" b="b"/>
              <a:pathLst>
                <a:path w="9608" h="7206" extrusionOk="0">
                  <a:moveTo>
                    <a:pt x="4804" y="1"/>
                  </a:moveTo>
                  <a:cubicBezTo>
                    <a:pt x="3002" y="1"/>
                    <a:pt x="1335" y="2669"/>
                    <a:pt x="0" y="7206"/>
                  </a:cubicBezTo>
                  <a:lnTo>
                    <a:pt x="9607" y="7206"/>
                  </a:lnTo>
                  <a:cubicBezTo>
                    <a:pt x="8273" y="2669"/>
                    <a:pt x="6605" y="1"/>
                    <a:pt x="4804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5425" y="1697063"/>
              <a:ext cx="403650" cy="1134175"/>
            </a:xfrm>
            <a:custGeom>
              <a:avLst/>
              <a:gdLst/>
              <a:ahLst/>
              <a:cxnLst/>
              <a:rect l="l" t="t" r="r" b="b"/>
              <a:pathLst>
                <a:path w="16146" h="45367" extrusionOk="0">
                  <a:moveTo>
                    <a:pt x="3069" y="1"/>
                  </a:moveTo>
                  <a:cubicBezTo>
                    <a:pt x="1201" y="6672"/>
                    <a:pt x="0" y="16980"/>
                    <a:pt x="0" y="28555"/>
                  </a:cubicBezTo>
                  <a:cubicBezTo>
                    <a:pt x="0" y="34192"/>
                    <a:pt x="301" y="39796"/>
                    <a:pt x="934" y="45367"/>
                  </a:cubicBezTo>
                  <a:lnTo>
                    <a:pt x="15245" y="45367"/>
                  </a:lnTo>
                  <a:cubicBezTo>
                    <a:pt x="15845" y="39796"/>
                    <a:pt x="16145" y="34192"/>
                    <a:pt x="16145" y="28555"/>
                  </a:cubicBezTo>
                  <a:cubicBezTo>
                    <a:pt x="16145" y="17013"/>
                    <a:pt x="14944" y="6706"/>
                    <a:pt x="13110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 flipH="1">
            <a:off x="-96" y="2996824"/>
            <a:ext cx="3444456" cy="2146892"/>
            <a:chOff x="-386157" y="3062025"/>
            <a:chExt cx="2571257" cy="1602637"/>
          </a:xfrm>
        </p:grpSpPr>
        <p:sp>
          <p:nvSpPr>
            <p:cNvPr id="125" name="Google Shape;125;p18"/>
            <p:cNvSpPr/>
            <p:nvPr/>
          </p:nvSpPr>
          <p:spPr>
            <a:xfrm>
              <a:off x="1385950" y="3751800"/>
              <a:ext cx="117525" cy="99575"/>
            </a:xfrm>
            <a:custGeom>
              <a:avLst/>
              <a:gdLst/>
              <a:ahLst/>
              <a:cxnLst/>
              <a:rect l="l" t="t" r="r" b="b"/>
              <a:pathLst>
                <a:path w="4701" h="3983" extrusionOk="0">
                  <a:moveTo>
                    <a:pt x="2698" y="1"/>
                  </a:moveTo>
                  <a:cubicBezTo>
                    <a:pt x="914" y="1"/>
                    <a:pt x="0" y="2133"/>
                    <a:pt x="1262" y="3395"/>
                  </a:cubicBezTo>
                  <a:cubicBezTo>
                    <a:pt x="1669" y="3802"/>
                    <a:pt x="2170" y="3982"/>
                    <a:pt x="2663" y="3982"/>
                  </a:cubicBezTo>
                  <a:cubicBezTo>
                    <a:pt x="3701" y="3982"/>
                    <a:pt x="4700" y="3182"/>
                    <a:pt x="4700" y="2002"/>
                  </a:cubicBezTo>
                  <a:cubicBezTo>
                    <a:pt x="4700" y="871"/>
                    <a:pt x="3786" y="1"/>
                    <a:pt x="26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170525" y="3787700"/>
              <a:ext cx="316625" cy="857375"/>
            </a:xfrm>
            <a:custGeom>
              <a:avLst/>
              <a:gdLst/>
              <a:ahLst/>
              <a:cxnLst/>
              <a:rect l="l" t="t" r="r" b="b"/>
              <a:pathLst>
                <a:path w="12665" h="34295" extrusionOk="0">
                  <a:moveTo>
                    <a:pt x="10489" y="1"/>
                  </a:moveTo>
                  <a:lnTo>
                    <a:pt x="0" y="33598"/>
                  </a:lnTo>
                  <a:lnTo>
                    <a:pt x="2176" y="34294"/>
                  </a:lnTo>
                  <a:lnTo>
                    <a:pt x="12665" y="697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17500" y="3809475"/>
              <a:ext cx="317725" cy="851900"/>
            </a:xfrm>
            <a:custGeom>
              <a:avLst/>
              <a:gdLst/>
              <a:ahLst/>
              <a:cxnLst/>
              <a:rect l="l" t="t" r="r" b="b"/>
              <a:pathLst>
                <a:path w="12709" h="34076" extrusionOk="0">
                  <a:moveTo>
                    <a:pt x="2176" y="0"/>
                  </a:moveTo>
                  <a:lnTo>
                    <a:pt x="0" y="653"/>
                  </a:lnTo>
                  <a:lnTo>
                    <a:pt x="10576" y="34076"/>
                  </a:lnTo>
                  <a:lnTo>
                    <a:pt x="12708" y="33380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34325" y="3228000"/>
              <a:ext cx="1192475" cy="1147250"/>
            </a:xfrm>
            <a:custGeom>
              <a:avLst/>
              <a:gdLst/>
              <a:ahLst/>
              <a:cxnLst/>
              <a:rect l="l" t="t" r="r" b="b"/>
              <a:pathLst>
                <a:path w="47699" h="45890" extrusionOk="0">
                  <a:moveTo>
                    <a:pt x="24763" y="455"/>
                  </a:moveTo>
                  <a:cubicBezTo>
                    <a:pt x="37167" y="455"/>
                    <a:pt x="47220" y="10508"/>
                    <a:pt x="47220" y="22954"/>
                  </a:cubicBezTo>
                  <a:cubicBezTo>
                    <a:pt x="47220" y="32007"/>
                    <a:pt x="41736" y="40188"/>
                    <a:pt x="33337" y="43670"/>
                  </a:cubicBezTo>
                  <a:cubicBezTo>
                    <a:pt x="30553" y="44824"/>
                    <a:pt x="27630" y="45385"/>
                    <a:pt x="24734" y="45385"/>
                  </a:cubicBezTo>
                  <a:cubicBezTo>
                    <a:pt x="18892" y="45385"/>
                    <a:pt x="13156" y="43102"/>
                    <a:pt x="8879" y="38796"/>
                  </a:cubicBezTo>
                  <a:cubicBezTo>
                    <a:pt x="2438" y="32398"/>
                    <a:pt x="523" y="22737"/>
                    <a:pt x="4005" y="14338"/>
                  </a:cubicBezTo>
                  <a:cubicBezTo>
                    <a:pt x="7486" y="5938"/>
                    <a:pt x="15668" y="498"/>
                    <a:pt x="24763" y="498"/>
                  </a:cubicBezTo>
                  <a:lnTo>
                    <a:pt x="24763" y="455"/>
                  </a:lnTo>
                  <a:close/>
                  <a:moveTo>
                    <a:pt x="24722" y="0"/>
                  </a:moveTo>
                  <a:cubicBezTo>
                    <a:pt x="18768" y="0"/>
                    <a:pt x="12921" y="2332"/>
                    <a:pt x="8531" y="6722"/>
                  </a:cubicBezTo>
                  <a:cubicBezTo>
                    <a:pt x="1959" y="13293"/>
                    <a:pt x="1" y="23129"/>
                    <a:pt x="3569" y="31702"/>
                  </a:cubicBezTo>
                  <a:cubicBezTo>
                    <a:pt x="7094" y="40275"/>
                    <a:pt x="15450" y="45889"/>
                    <a:pt x="24763" y="45889"/>
                  </a:cubicBezTo>
                  <a:cubicBezTo>
                    <a:pt x="37428" y="45846"/>
                    <a:pt x="47655" y="35619"/>
                    <a:pt x="47698" y="22954"/>
                  </a:cubicBezTo>
                  <a:cubicBezTo>
                    <a:pt x="47698" y="13641"/>
                    <a:pt x="42084" y="5286"/>
                    <a:pt x="33511" y="1760"/>
                  </a:cubicBezTo>
                  <a:cubicBezTo>
                    <a:pt x="30665" y="576"/>
                    <a:pt x="27680" y="0"/>
                    <a:pt x="24722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59250" y="3157950"/>
              <a:ext cx="1337175" cy="1286925"/>
            </a:xfrm>
            <a:custGeom>
              <a:avLst/>
              <a:gdLst/>
              <a:ahLst/>
              <a:cxnLst/>
              <a:rect l="l" t="t" r="r" b="b"/>
              <a:pathLst>
                <a:path w="53487" h="51477" extrusionOk="0">
                  <a:moveTo>
                    <a:pt x="27766" y="472"/>
                  </a:moveTo>
                  <a:cubicBezTo>
                    <a:pt x="41693" y="515"/>
                    <a:pt x="52964" y="11787"/>
                    <a:pt x="53008" y="25756"/>
                  </a:cubicBezTo>
                  <a:cubicBezTo>
                    <a:pt x="53008" y="35940"/>
                    <a:pt x="46828" y="45166"/>
                    <a:pt x="37428" y="49039"/>
                  </a:cubicBezTo>
                  <a:cubicBezTo>
                    <a:pt x="34288" y="50342"/>
                    <a:pt x="30989" y="50975"/>
                    <a:pt x="27719" y="50975"/>
                  </a:cubicBezTo>
                  <a:cubicBezTo>
                    <a:pt x="21153" y="50975"/>
                    <a:pt x="14702" y="48422"/>
                    <a:pt x="9880" y="43599"/>
                  </a:cubicBezTo>
                  <a:cubicBezTo>
                    <a:pt x="2699" y="36375"/>
                    <a:pt x="523" y="25495"/>
                    <a:pt x="4440" y="16052"/>
                  </a:cubicBezTo>
                  <a:cubicBezTo>
                    <a:pt x="8313" y="6651"/>
                    <a:pt x="17539" y="472"/>
                    <a:pt x="27766" y="472"/>
                  </a:cubicBezTo>
                  <a:close/>
                  <a:moveTo>
                    <a:pt x="27756" y="1"/>
                  </a:moveTo>
                  <a:cubicBezTo>
                    <a:pt x="21062" y="1"/>
                    <a:pt x="14479" y="2603"/>
                    <a:pt x="9532" y="7522"/>
                  </a:cubicBezTo>
                  <a:cubicBezTo>
                    <a:pt x="2177" y="14877"/>
                    <a:pt x="1" y="25974"/>
                    <a:pt x="3961" y="35592"/>
                  </a:cubicBezTo>
                  <a:cubicBezTo>
                    <a:pt x="7965" y="45210"/>
                    <a:pt x="17322" y="51477"/>
                    <a:pt x="27766" y="51477"/>
                  </a:cubicBezTo>
                  <a:cubicBezTo>
                    <a:pt x="41954" y="51433"/>
                    <a:pt x="53487" y="39944"/>
                    <a:pt x="53487" y="25756"/>
                  </a:cubicBezTo>
                  <a:cubicBezTo>
                    <a:pt x="53487" y="15312"/>
                    <a:pt x="47220" y="5955"/>
                    <a:pt x="37602" y="1951"/>
                  </a:cubicBezTo>
                  <a:cubicBezTo>
                    <a:pt x="34416" y="639"/>
                    <a:pt x="31072" y="1"/>
                    <a:pt x="27756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05" y="0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04350" y="317625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2"/>
                  </a:lnTo>
                  <a:lnTo>
                    <a:pt x="3264" y="2655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15225" y="316537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199900" y="3211075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218" y="0"/>
                  </a:moveTo>
                  <a:lnTo>
                    <a:pt x="0" y="436"/>
                  </a:lnTo>
                  <a:lnTo>
                    <a:pt x="3569" y="2089"/>
                  </a:lnTo>
                  <a:lnTo>
                    <a:pt x="3787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220575" y="3189300"/>
              <a:ext cx="53325" cy="94700"/>
            </a:xfrm>
            <a:custGeom>
              <a:avLst/>
              <a:gdLst/>
              <a:ahLst/>
              <a:cxnLst/>
              <a:rect l="l" t="t" r="r" b="b"/>
              <a:pathLst>
                <a:path w="2133" h="3788" extrusionOk="0">
                  <a:moveTo>
                    <a:pt x="1698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133" y="21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15025" y="3263300"/>
              <a:ext cx="99050" cy="37000"/>
            </a:xfrm>
            <a:custGeom>
              <a:avLst/>
              <a:gdLst/>
              <a:ahLst/>
              <a:cxnLst/>
              <a:rect l="l" t="t" r="r" b="b"/>
              <a:pathLst>
                <a:path w="3962" h="1480" extrusionOk="0">
                  <a:moveTo>
                    <a:pt x="131" y="0"/>
                  </a:moveTo>
                  <a:lnTo>
                    <a:pt x="1" y="479"/>
                  </a:lnTo>
                  <a:lnTo>
                    <a:pt x="3831" y="1480"/>
                  </a:lnTo>
                  <a:lnTo>
                    <a:pt x="3961" y="10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33525" y="3231750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1002" y="0"/>
                  </a:moveTo>
                  <a:lnTo>
                    <a:pt x="1" y="3830"/>
                  </a:lnTo>
                  <a:lnTo>
                    <a:pt x="479" y="3961"/>
                  </a:lnTo>
                  <a:lnTo>
                    <a:pt x="1480" y="13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17125" y="333075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0" y="3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56275" y="3291575"/>
              <a:ext cx="20700" cy="99050"/>
            </a:xfrm>
            <a:custGeom>
              <a:avLst/>
              <a:gdLst/>
              <a:ahLst/>
              <a:cxnLst/>
              <a:rect l="l" t="t" r="r" b="b"/>
              <a:pathLst>
                <a:path w="828" h="3962" extrusionOk="0">
                  <a:moveTo>
                    <a:pt x="349" y="1"/>
                  </a:moveTo>
                  <a:lnTo>
                    <a:pt x="1" y="3918"/>
                  </a:lnTo>
                  <a:lnTo>
                    <a:pt x="479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943125" y="3404725"/>
              <a:ext cx="99050" cy="20700"/>
            </a:xfrm>
            <a:custGeom>
              <a:avLst/>
              <a:gdLst/>
              <a:ahLst/>
              <a:cxnLst/>
              <a:rect l="l" t="t" r="r" b="b"/>
              <a:pathLst>
                <a:path w="3962" h="828" extrusionOk="0">
                  <a:moveTo>
                    <a:pt x="3918" y="1"/>
                  </a:moveTo>
                  <a:lnTo>
                    <a:pt x="1" y="349"/>
                  </a:lnTo>
                  <a:lnTo>
                    <a:pt x="44" y="828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982300" y="3365575"/>
              <a:ext cx="20700" cy="100100"/>
            </a:xfrm>
            <a:custGeom>
              <a:avLst/>
              <a:gdLst/>
              <a:ahLst/>
              <a:cxnLst/>
              <a:rect l="l" t="t" r="r" b="b"/>
              <a:pathLst>
                <a:path w="828" h="4004" extrusionOk="0">
                  <a:moveTo>
                    <a:pt x="479" y="0"/>
                  </a:moveTo>
                  <a:lnTo>
                    <a:pt x="0" y="44"/>
                  </a:lnTo>
                  <a:lnTo>
                    <a:pt x="349" y="4004"/>
                  </a:lnTo>
                  <a:lnTo>
                    <a:pt x="827" y="39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883300" y="3483075"/>
              <a:ext cx="97925" cy="37000"/>
            </a:xfrm>
            <a:custGeom>
              <a:avLst/>
              <a:gdLst/>
              <a:ahLst/>
              <a:cxnLst/>
              <a:rect l="l" t="t" r="r" b="b"/>
              <a:pathLst>
                <a:path w="3917" h="1480" extrusionOk="0">
                  <a:moveTo>
                    <a:pt x="3786" y="0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17" y="479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13750" y="3452600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36" y="1"/>
                  </a:moveTo>
                  <a:lnTo>
                    <a:pt x="1" y="131"/>
                  </a:lnTo>
                  <a:lnTo>
                    <a:pt x="1002" y="3917"/>
                  </a:lnTo>
                  <a:lnTo>
                    <a:pt x="1480" y="3787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0850" y="3570100"/>
              <a:ext cx="94700" cy="53350"/>
            </a:xfrm>
            <a:custGeom>
              <a:avLst/>
              <a:gdLst/>
              <a:ahLst/>
              <a:cxnLst/>
              <a:rect l="l" t="t" r="r" b="b"/>
              <a:pathLst>
                <a:path w="3788" h="2134" extrusionOk="0">
                  <a:moveTo>
                    <a:pt x="3569" y="1"/>
                  </a:moveTo>
                  <a:lnTo>
                    <a:pt x="1" y="1698"/>
                  </a:lnTo>
                  <a:lnTo>
                    <a:pt x="175" y="2133"/>
                  </a:lnTo>
                  <a:lnTo>
                    <a:pt x="3787" y="43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61525" y="3549425"/>
              <a:ext cx="53350" cy="94700"/>
            </a:xfrm>
            <a:custGeom>
              <a:avLst/>
              <a:gdLst/>
              <a:ahLst/>
              <a:cxnLst/>
              <a:rect l="l" t="t" r="r" b="b"/>
              <a:pathLst>
                <a:path w="2134" h="3788" extrusionOk="0">
                  <a:moveTo>
                    <a:pt x="436" y="1"/>
                  </a:moveTo>
                  <a:lnTo>
                    <a:pt x="1" y="219"/>
                  </a:lnTo>
                  <a:lnTo>
                    <a:pt x="1698" y="3787"/>
                  </a:lnTo>
                  <a:lnTo>
                    <a:pt x="2133" y="357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6925" y="3664775"/>
              <a:ext cx="88150" cy="66375"/>
            </a:xfrm>
            <a:custGeom>
              <a:avLst/>
              <a:gdLst/>
              <a:ahLst/>
              <a:cxnLst/>
              <a:rect l="l" t="t" r="r" b="b"/>
              <a:pathLst>
                <a:path w="3526" h="2655" extrusionOk="0">
                  <a:moveTo>
                    <a:pt x="3264" y="0"/>
                  </a:moveTo>
                  <a:lnTo>
                    <a:pt x="0" y="2263"/>
                  </a:lnTo>
                  <a:lnTo>
                    <a:pt x="305" y="2655"/>
                  </a:lnTo>
                  <a:lnTo>
                    <a:pt x="3526" y="392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7800" y="3654975"/>
              <a:ext cx="66400" cy="87050"/>
            </a:xfrm>
            <a:custGeom>
              <a:avLst/>
              <a:gdLst/>
              <a:ahLst/>
              <a:cxnLst/>
              <a:rect l="l" t="t" r="r" b="b"/>
              <a:pathLst>
                <a:path w="2656" h="3482" extrusionOk="0">
                  <a:moveTo>
                    <a:pt x="392" y="0"/>
                  </a:moveTo>
                  <a:lnTo>
                    <a:pt x="1" y="261"/>
                  </a:lnTo>
                  <a:lnTo>
                    <a:pt x="2264" y="3482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813650" y="3763775"/>
              <a:ext cx="77275" cy="78350"/>
            </a:xfrm>
            <a:custGeom>
              <a:avLst/>
              <a:gdLst/>
              <a:ahLst/>
              <a:cxnLst/>
              <a:rect l="l" t="t" r="r" b="b"/>
              <a:pathLst>
                <a:path w="3091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06" y="3134"/>
                  </a:lnTo>
                  <a:lnTo>
                    <a:pt x="3091" y="348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12575" y="376377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0" y="348"/>
                  </a:lnTo>
                  <a:lnTo>
                    <a:pt x="2829" y="3134"/>
                  </a:lnTo>
                  <a:lnTo>
                    <a:pt x="3177" y="278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8900" y="3862775"/>
              <a:ext cx="66375" cy="88150"/>
            </a:xfrm>
            <a:custGeom>
              <a:avLst/>
              <a:gdLst/>
              <a:ahLst/>
              <a:cxnLst/>
              <a:rect l="l" t="t" r="r" b="b"/>
              <a:pathLst>
                <a:path w="2655" h="3526" extrusionOk="0">
                  <a:moveTo>
                    <a:pt x="2220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18000" y="3873650"/>
              <a:ext cx="87075" cy="66400"/>
            </a:xfrm>
            <a:custGeom>
              <a:avLst/>
              <a:gdLst/>
              <a:ahLst/>
              <a:cxnLst/>
              <a:rect l="l" t="t" r="r" b="b"/>
              <a:pathLst>
                <a:path w="3483" h="2656" extrusionOk="0">
                  <a:moveTo>
                    <a:pt x="262" y="1"/>
                  </a:moveTo>
                  <a:lnTo>
                    <a:pt x="1" y="392"/>
                  </a:lnTo>
                  <a:lnTo>
                    <a:pt x="3221" y="2655"/>
                  </a:lnTo>
                  <a:lnTo>
                    <a:pt x="3483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62625" y="396070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0"/>
                  </a:moveTo>
                  <a:lnTo>
                    <a:pt x="0" y="3612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41950" y="39824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36"/>
                  </a:lnTo>
                  <a:lnTo>
                    <a:pt x="3569" y="2090"/>
                  </a:lnTo>
                  <a:lnTo>
                    <a:pt x="3787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14850" y="4054275"/>
              <a:ext cx="37000" cy="97925"/>
            </a:xfrm>
            <a:custGeom>
              <a:avLst/>
              <a:gdLst/>
              <a:ahLst/>
              <a:cxnLst/>
              <a:rect l="l" t="t" r="r" b="b"/>
              <a:pathLst>
                <a:path w="1480" h="3917" extrusionOk="0">
                  <a:moveTo>
                    <a:pt x="1001" y="0"/>
                  </a:moveTo>
                  <a:lnTo>
                    <a:pt x="0" y="3786"/>
                  </a:lnTo>
                  <a:lnTo>
                    <a:pt x="479" y="3917"/>
                  </a:lnTo>
                  <a:lnTo>
                    <a:pt x="1480" y="8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84375" y="40847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4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83375" y="4139125"/>
              <a:ext cx="20700" cy="99025"/>
            </a:xfrm>
            <a:custGeom>
              <a:avLst/>
              <a:gdLst/>
              <a:ahLst/>
              <a:cxnLst/>
              <a:rect l="l" t="t" r="r" b="b"/>
              <a:pathLst>
                <a:path w="828" h="3961" extrusionOk="0">
                  <a:moveTo>
                    <a:pt x="349" y="1"/>
                  </a:moveTo>
                  <a:lnTo>
                    <a:pt x="1" y="3917"/>
                  </a:lnTo>
                  <a:lnTo>
                    <a:pt x="480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44225" y="417830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0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1" y="3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057375" y="4213100"/>
              <a:ext cx="21775" cy="100125"/>
            </a:xfrm>
            <a:custGeom>
              <a:avLst/>
              <a:gdLst/>
              <a:ahLst/>
              <a:cxnLst/>
              <a:rect l="l" t="t" r="r" b="b"/>
              <a:pathLst>
                <a:path w="871" h="4005" extrusionOk="0">
                  <a:moveTo>
                    <a:pt x="479" y="1"/>
                  </a:moveTo>
                  <a:lnTo>
                    <a:pt x="0" y="44"/>
                  </a:lnTo>
                  <a:lnTo>
                    <a:pt x="392" y="4005"/>
                  </a:lnTo>
                  <a:lnTo>
                    <a:pt x="871" y="396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18200" y="4252275"/>
              <a:ext cx="100125" cy="21775"/>
            </a:xfrm>
            <a:custGeom>
              <a:avLst/>
              <a:gdLst/>
              <a:ahLst/>
              <a:cxnLst/>
              <a:rect l="l" t="t" r="r" b="b"/>
              <a:pathLst>
                <a:path w="4005" h="871" extrusionOk="0">
                  <a:moveTo>
                    <a:pt x="3961" y="1"/>
                  </a:moveTo>
                  <a:lnTo>
                    <a:pt x="1" y="349"/>
                  </a:lnTo>
                  <a:lnTo>
                    <a:pt x="44" y="871"/>
                  </a:lnTo>
                  <a:lnTo>
                    <a:pt x="4004" y="479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135700" y="4274025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79" y="1"/>
                  </a:moveTo>
                  <a:lnTo>
                    <a:pt x="1" y="132"/>
                  </a:lnTo>
                  <a:lnTo>
                    <a:pt x="1045" y="3918"/>
                  </a:lnTo>
                  <a:lnTo>
                    <a:pt x="1480" y="378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105250" y="4304500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3830" y="1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60" y="436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222750" y="43197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1"/>
                  </a:moveTo>
                  <a:lnTo>
                    <a:pt x="0" y="218"/>
                  </a:lnTo>
                  <a:lnTo>
                    <a:pt x="1698" y="3787"/>
                  </a:lnTo>
                  <a:lnTo>
                    <a:pt x="2133" y="3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03150" y="4340400"/>
              <a:ext cx="93600" cy="52250"/>
            </a:xfrm>
            <a:custGeom>
              <a:avLst/>
              <a:gdLst/>
              <a:ahLst/>
              <a:cxnLst/>
              <a:rect l="l" t="t" r="r" b="b"/>
              <a:pathLst>
                <a:path w="3744" h="2090" extrusionOk="0">
                  <a:moveTo>
                    <a:pt x="3570" y="1"/>
                  </a:moveTo>
                  <a:lnTo>
                    <a:pt x="1" y="1654"/>
                  </a:lnTo>
                  <a:lnTo>
                    <a:pt x="175" y="2090"/>
                  </a:lnTo>
                  <a:lnTo>
                    <a:pt x="3744" y="43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335900" y="4355625"/>
              <a:ext cx="67475" cy="88150"/>
            </a:xfrm>
            <a:custGeom>
              <a:avLst/>
              <a:gdLst/>
              <a:ahLst/>
              <a:cxnLst/>
              <a:rect l="l" t="t" r="r" b="b"/>
              <a:pathLst>
                <a:path w="2699" h="3526" extrusionOk="0">
                  <a:moveTo>
                    <a:pt x="392" y="1"/>
                  </a:moveTo>
                  <a:lnTo>
                    <a:pt x="0" y="262"/>
                  </a:lnTo>
                  <a:lnTo>
                    <a:pt x="2263" y="3526"/>
                  </a:lnTo>
                  <a:lnTo>
                    <a:pt x="2699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307600" y="4359975"/>
              <a:ext cx="87075" cy="67500"/>
            </a:xfrm>
            <a:custGeom>
              <a:avLst/>
              <a:gdLst/>
              <a:ahLst/>
              <a:cxnLst/>
              <a:rect l="l" t="t" r="r" b="b"/>
              <a:pathLst>
                <a:path w="3483" h="2700" extrusionOk="0">
                  <a:moveTo>
                    <a:pt x="3221" y="1"/>
                  </a:moveTo>
                  <a:lnTo>
                    <a:pt x="1" y="2308"/>
                  </a:lnTo>
                  <a:lnTo>
                    <a:pt x="262" y="2699"/>
                  </a:lnTo>
                  <a:lnTo>
                    <a:pt x="3482" y="393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49" y="1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1"/>
                  </a:moveTo>
                  <a:lnTo>
                    <a:pt x="1" y="2829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515425" y="4359975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3"/>
                  </a:lnTo>
                  <a:lnTo>
                    <a:pt x="3264" y="2656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527375" y="43491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20" y="1"/>
                  </a:moveTo>
                  <a:lnTo>
                    <a:pt x="1" y="3221"/>
                  </a:lnTo>
                  <a:lnTo>
                    <a:pt x="392" y="3526"/>
                  </a:lnTo>
                  <a:lnTo>
                    <a:pt x="2655" y="262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13325" y="4339325"/>
              <a:ext cx="95775" cy="52250"/>
            </a:xfrm>
            <a:custGeom>
              <a:avLst/>
              <a:gdLst/>
              <a:ahLst/>
              <a:cxnLst/>
              <a:rect l="l" t="t" r="r" b="b"/>
              <a:pathLst>
                <a:path w="3831" h="2090" extrusionOk="0">
                  <a:moveTo>
                    <a:pt x="218" y="0"/>
                  </a:moveTo>
                  <a:lnTo>
                    <a:pt x="1" y="435"/>
                  </a:lnTo>
                  <a:lnTo>
                    <a:pt x="3613" y="2089"/>
                  </a:lnTo>
                  <a:lnTo>
                    <a:pt x="3831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635100" y="431755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706900" y="43023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0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0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737375" y="4271850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787"/>
                  </a:lnTo>
                  <a:lnTo>
                    <a:pt x="479" y="3918"/>
                  </a:lnTo>
                  <a:lnTo>
                    <a:pt x="1480" y="13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791775" y="4250100"/>
              <a:ext cx="100100" cy="20700"/>
            </a:xfrm>
            <a:custGeom>
              <a:avLst/>
              <a:gdLst/>
              <a:ahLst/>
              <a:cxnLst/>
              <a:rect l="l" t="t" r="r" b="b"/>
              <a:pathLst>
                <a:path w="4004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60" y="827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38550" y="4189175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0"/>
                  </a:moveTo>
                  <a:lnTo>
                    <a:pt x="0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865750" y="4175025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3917" y="1"/>
                  </a:moveTo>
                  <a:lnTo>
                    <a:pt x="0" y="349"/>
                  </a:lnTo>
                  <a:lnTo>
                    <a:pt x="44" y="828"/>
                  </a:lnTo>
                  <a:lnTo>
                    <a:pt x="3961" y="479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904925" y="4135850"/>
              <a:ext cx="20675" cy="99050"/>
            </a:xfrm>
            <a:custGeom>
              <a:avLst/>
              <a:gdLst/>
              <a:ahLst/>
              <a:cxnLst/>
              <a:rect l="l" t="t" r="r" b="b"/>
              <a:pathLst>
                <a:path w="827" h="3962" extrusionOk="0">
                  <a:moveTo>
                    <a:pt x="479" y="1"/>
                  </a:moveTo>
                  <a:lnTo>
                    <a:pt x="0" y="44"/>
                  </a:lnTo>
                  <a:lnTo>
                    <a:pt x="348" y="3961"/>
                  </a:lnTo>
                  <a:lnTo>
                    <a:pt x="827" y="39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926675" y="408037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0"/>
                  </a:moveTo>
                  <a:lnTo>
                    <a:pt x="0" y="1045"/>
                  </a:lnTo>
                  <a:lnTo>
                    <a:pt x="131" y="1524"/>
                  </a:lnTo>
                  <a:lnTo>
                    <a:pt x="3917" y="47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956050" y="4049900"/>
              <a:ext cx="38100" cy="99050"/>
            </a:xfrm>
            <a:custGeom>
              <a:avLst/>
              <a:gdLst/>
              <a:ahLst/>
              <a:cxnLst/>
              <a:rect l="l" t="t" r="r" b="b"/>
              <a:pathLst>
                <a:path w="1524" h="3962" extrusionOk="0">
                  <a:moveTo>
                    <a:pt x="479" y="1"/>
                  </a:moveTo>
                  <a:lnTo>
                    <a:pt x="1" y="131"/>
                  </a:lnTo>
                  <a:lnTo>
                    <a:pt x="1045" y="3961"/>
                  </a:lnTo>
                  <a:lnTo>
                    <a:pt x="1524" y="383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972375" y="3977025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7"/>
                  </a:lnTo>
                  <a:lnTo>
                    <a:pt x="218" y="2133"/>
                  </a:lnTo>
                  <a:lnTo>
                    <a:pt x="3787" y="479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993050" y="3956350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6"/>
                  </a:lnTo>
                  <a:lnTo>
                    <a:pt x="2133" y="361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015900" y="3878000"/>
              <a:ext cx="88150" cy="67500"/>
            </a:xfrm>
            <a:custGeom>
              <a:avLst/>
              <a:gdLst/>
              <a:ahLst/>
              <a:cxnLst/>
              <a:rect l="l" t="t" r="r" b="b"/>
              <a:pathLst>
                <a:path w="3526" h="2700" extrusionOk="0">
                  <a:moveTo>
                    <a:pt x="3264" y="1"/>
                  </a:moveTo>
                  <a:lnTo>
                    <a:pt x="0" y="2307"/>
                  </a:lnTo>
                  <a:lnTo>
                    <a:pt x="305" y="2699"/>
                  </a:lnTo>
                  <a:lnTo>
                    <a:pt x="3525" y="43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012625" y="385842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392" y="0"/>
                  </a:moveTo>
                  <a:lnTo>
                    <a:pt x="1" y="305"/>
                  </a:lnTo>
                  <a:lnTo>
                    <a:pt x="2264" y="3526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015900" y="3758325"/>
              <a:ext cx="77250" cy="79450"/>
            </a:xfrm>
            <a:custGeom>
              <a:avLst/>
              <a:gdLst/>
              <a:ahLst/>
              <a:cxnLst/>
              <a:rect l="l" t="t" r="r" b="b"/>
              <a:pathLst>
                <a:path w="3090" h="3178" extrusionOk="0">
                  <a:moveTo>
                    <a:pt x="2742" y="1"/>
                  </a:moveTo>
                  <a:lnTo>
                    <a:pt x="0" y="2829"/>
                  </a:lnTo>
                  <a:lnTo>
                    <a:pt x="305" y="3178"/>
                  </a:lnTo>
                  <a:lnTo>
                    <a:pt x="3090" y="34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014800" y="375942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1" y="348"/>
                  </a:lnTo>
                  <a:lnTo>
                    <a:pt x="2829" y="3134"/>
                  </a:lnTo>
                  <a:lnTo>
                    <a:pt x="3178" y="27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06100" y="36528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0"/>
                  </a:moveTo>
                  <a:lnTo>
                    <a:pt x="0" y="3264"/>
                  </a:lnTo>
                  <a:lnTo>
                    <a:pt x="392" y="3525"/>
                  </a:lnTo>
                  <a:lnTo>
                    <a:pt x="2655" y="30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00650" y="366040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262" y="1"/>
                  </a:moveTo>
                  <a:lnTo>
                    <a:pt x="1" y="393"/>
                  </a:lnTo>
                  <a:lnTo>
                    <a:pt x="3265" y="2656"/>
                  </a:lnTo>
                  <a:lnTo>
                    <a:pt x="3526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90875" y="3545075"/>
              <a:ext cx="52250" cy="94700"/>
            </a:xfrm>
            <a:custGeom>
              <a:avLst/>
              <a:gdLst/>
              <a:ahLst/>
              <a:cxnLst/>
              <a:rect l="l" t="t" r="r" b="b"/>
              <a:pathLst>
                <a:path w="2090" h="3788" extrusionOk="0">
                  <a:moveTo>
                    <a:pt x="1654" y="1"/>
                  </a:moveTo>
                  <a:lnTo>
                    <a:pt x="0" y="3569"/>
                  </a:lnTo>
                  <a:lnTo>
                    <a:pt x="435" y="3787"/>
                  </a:lnTo>
                  <a:lnTo>
                    <a:pt x="2089" y="175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970200" y="35657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79"/>
                  </a:lnTo>
                  <a:lnTo>
                    <a:pt x="3569" y="2090"/>
                  </a:lnTo>
                  <a:lnTo>
                    <a:pt x="3786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954975" y="3431925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831"/>
                  </a:lnTo>
                  <a:lnTo>
                    <a:pt x="479" y="3918"/>
                  </a:lnTo>
                  <a:lnTo>
                    <a:pt x="1480" y="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24500" y="346347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0" y="480"/>
                  </a:lnTo>
                  <a:lnTo>
                    <a:pt x="3830" y="1481"/>
                  </a:lnTo>
                  <a:lnTo>
                    <a:pt x="3961" y="10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01650" y="3362300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1"/>
                  </a:moveTo>
                  <a:lnTo>
                    <a:pt x="1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67925" y="3391675"/>
              <a:ext cx="100125" cy="19600"/>
            </a:xfrm>
            <a:custGeom>
              <a:avLst/>
              <a:gdLst/>
              <a:ahLst/>
              <a:cxnLst/>
              <a:rect l="l" t="t" r="r" b="b"/>
              <a:pathLst>
                <a:path w="4005" h="784" extrusionOk="0">
                  <a:moveTo>
                    <a:pt x="44" y="1"/>
                  </a:moveTo>
                  <a:lnTo>
                    <a:pt x="0" y="479"/>
                  </a:lnTo>
                  <a:lnTo>
                    <a:pt x="3961" y="784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6575" y="3288325"/>
              <a:ext cx="20700" cy="100125"/>
            </a:xfrm>
            <a:custGeom>
              <a:avLst/>
              <a:gdLst/>
              <a:ahLst/>
              <a:cxnLst/>
              <a:rect l="l" t="t" r="r" b="b"/>
              <a:pathLst>
                <a:path w="828" h="4005" extrusionOk="0">
                  <a:moveTo>
                    <a:pt x="479" y="0"/>
                  </a:moveTo>
                  <a:lnTo>
                    <a:pt x="1" y="44"/>
                  </a:lnTo>
                  <a:lnTo>
                    <a:pt x="349" y="4004"/>
                  </a:lnTo>
                  <a:lnTo>
                    <a:pt x="828" y="396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87400" y="3327475"/>
              <a:ext cx="99050" cy="21800"/>
            </a:xfrm>
            <a:custGeom>
              <a:avLst/>
              <a:gdLst/>
              <a:ahLst/>
              <a:cxnLst/>
              <a:rect l="l" t="t" r="r" b="b"/>
              <a:pathLst>
                <a:path w="3962" h="872" extrusionOk="0">
                  <a:moveTo>
                    <a:pt x="3918" y="1"/>
                  </a:moveTo>
                  <a:lnTo>
                    <a:pt x="1" y="393"/>
                  </a:lnTo>
                  <a:lnTo>
                    <a:pt x="45" y="871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731925" y="3229575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436" y="0"/>
                  </a:moveTo>
                  <a:lnTo>
                    <a:pt x="0" y="131"/>
                  </a:lnTo>
                  <a:lnTo>
                    <a:pt x="1045" y="3960"/>
                  </a:lnTo>
                  <a:lnTo>
                    <a:pt x="1480" y="383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701450" y="326002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1"/>
                  </a:moveTo>
                  <a:lnTo>
                    <a:pt x="1" y="1045"/>
                  </a:lnTo>
                  <a:lnTo>
                    <a:pt x="131" y="1524"/>
                  </a:lnTo>
                  <a:lnTo>
                    <a:pt x="3918" y="479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628575" y="31882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7"/>
                  </a:lnTo>
                  <a:lnTo>
                    <a:pt x="2133" y="35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607900" y="3208900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8"/>
                  </a:lnTo>
                  <a:lnTo>
                    <a:pt x="218" y="2133"/>
                  </a:lnTo>
                  <a:lnTo>
                    <a:pt x="3786" y="436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19775" y="3165375"/>
              <a:ext cx="67475" cy="87075"/>
            </a:xfrm>
            <a:custGeom>
              <a:avLst/>
              <a:gdLst/>
              <a:ahLst/>
              <a:cxnLst/>
              <a:rect l="l" t="t" r="r" b="b"/>
              <a:pathLst>
                <a:path w="2699" h="3483" extrusionOk="0">
                  <a:moveTo>
                    <a:pt x="392" y="1"/>
                  </a:moveTo>
                  <a:lnTo>
                    <a:pt x="0" y="262"/>
                  </a:lnTo>
                  <a:lnTo>
                    <a:pt x="2307" y="3482"/>
                  </a:lnTo>
                  <a:lnTo>
                    <a:pt x="2698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509975" y="3175175"/>
              <a:ext cx="87075" cy="67475"/>
            </a:xfrm>
            <a:custGeom>
              <a:avLst/>
              <a:gdLst/>
              <a:ahLst/>
              <a:cxnLst/>
              <a:rect l="l" t="t" r="r" b="b"/>
              <a:pathLst>
                <a:path w="3483" h="2699" extrusionOk="0">
                  <a:moveTo>
                    <a:pt x="3221" y="0"/>
                  </a:moveTo>
                  <a:lnTo>
                    <a:pt x="0" y="2263"/>
                  </a:lnTo>
                  <a:lnTo>
                    <a:pt x="262" y="2698"/>
                  </a:lnTo>
                  <a:lnTo>
                    <a:pt x="3482" y="392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429475" y="3783350"/>
              <a:ext cx="41350" cy="35600"/>
            </a:xfrm>
            <a:custGeom>
              <a:avLst/>
              <a:gdLst/>
              <a:ahLst/>
              <a:cxnLst/>
              <a:rect l="l" t="t" r="r" b="b"/>
              <a:pathLst>
                <a:path w="1654" h="1424" extrusionOk="0">
                  <a:moveTo>
                    <a:pt x="957" y="1"/>
                  </a:moveTo>
                  <a:cubicBezTo>
                    <a:pt x="305" y="1"/>
                    <a:pt x="0" y="784"/>
                    <a:pt x="435" y="1219"/>
                  </a:cubicBezTo>
                  <a:cubicBezTo>
                    <a:pt x="577" y="1361"/>
                    <a:pt x="755" y="1424"/>
                    <a:pt x="931" y="1424"/>
                  </a:cubicBezTo>
                  <a:cubicBezTo>
                    <a:pt x="1297" y="1424"/>
                    <a:pt x="1654" y="1152"/>
                    <a:pt x="1654" y="740"/>
                  </a:cubicBezTo>
                  <a:cubicBezTo>
                    <a:pt x="1654" y="349"/>
                    <a:pt x="1349" y="1"/>
                    <a:pt x="957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306" y="1"/>
                  </a:moveTo>
                  <a:lnTo>
                    <a:pt x="1" y="349"/>
                  </a:lnTo>
                  <a:lnTo>
                    <a:pt x="2133" y="2481"/>
                  </a:lnTo>
                  <a:lnTo>
                    <a:pt x="2482" y="213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133" y="1"/>
                  </a:moveTo>
                  <a:lnTo>
                    <a:pt x="1" y="2133"/>
                  </a:lnTo>
                  <a:lnTo>
                    <a:pt x="306" y="2481"/>
                  </a:lnTo>
                  <a:lnTo>
                    <a:pt x="2482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414225" y="3062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1567" y="0"/>
                  </a:moveTo>
                  <a:cubicBezTo>
                    <a:pt x="697" y="0"/>
                    <a:pt x="1" y="696"/>
                    <a:pt x="1" y="1567"/>
                  </a:cubicBezTo>
                  <a:cubicBezTo>
                    <a:pt x="1" y="2437"/>
                    <a:pt x="697" y="3134"/>
                    <a:pt x="1567" y="3134"/>
                  </a:cubicBezTo>
                  <a:cubicBezTo>
                    <a:pt x="2438" y="3134"/>
                    <a:pt x="3134" y="2437"/>
                    <a:pt x="3134" y="1567"/>
                  </a:cubicBezTo>
                  <a:cubicBezTo>
                    <a:pt x="3134" y="696"/>
                    <a:pt x="2438" y="0"/>
                    <a:pt x="156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190100" y="3157750"/>
              <a:ext cx="74025" cy="43550"/>
            </a:xfrm>
            <a:custGeom>
              <a:avLst/>
              <a:gdLst/>
              <a:ahLst/>
              <a:cxnLst/>
              <a:rect l="l" t="t" r="r" b="b"/>
              <a:pathLst>
                <a:path w="2961" h="1742" extrusionOk="0">
                  <a:moveTo>
                    <a:pt x="218" y="1"/>
                  </a:moveTo>
                  <a:lnTo>
                    <a:pt x="1" y="436"/>
                  </a:lnTo>
                  <a:lnTo>
                    <a:pt x="2786" y="1742"/>
                  </a:lnTo>
                  <a:lnTo>
                    <a:pt x="2960" y="130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206425" y="3142525"/>
              <a:ext cx="42450" cy="74000"/>
            </a:xfrm>
            <a:custGeom>
              <a:avLst/>
              <a:gdLst/>
              <a:ahLst/>
              <a:cxnLst/>
              <a:rect l="l" t="t" r="r" b="b"/>
              <a:pathLst>
                <a:path w="1698" h="2960" extrusionOk="0">
                  <a:moveTo>
                    <a:pt x="1263" y="1"/>
                  </a:moveTo>
                  <a:lnTo>
                    <a:pt x="0" y="2786"/>
                  </a:lnTo>
                  <a:lnTo>
                    <a:pt x="436" y="2960"/>
                  </a:lnTo>
                  <a:lnTo>
                    <a:pt x="1698" y="218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166175" y="3104625"/>
              <a:ext cx="94725" cy="78875"/>
            </a:xfrm>
            <a:custGeom>
              <a:avLst/>
              <a:gdLst/>
              <a:ahLst/>
              <a:cxnLst/>
              <a:rect l="l" t="t" r="r" b="b"/>
              <a:pathLst>
                <a:path w="3789" h="3155" extrusionOk="0">
                  <a:moveTo>
                    <a:pt x="1907" y="0"/>
                  </a:moveTo>
                  <a:cubicBezTo>
                    <a:pt x="1737" y="0"/>
                    <a:pt x="1564" y="26"/>
                    <a:pt x="1393" y="80"/>
                  </a:cubicBezTo>
                  <a:cubicBezTo>
                    <a:pt x="87" y="559"/>
                    <a:pt x="0" y="2387"/>
                    <a:pt x="1262" y="2996"/>
                  </a:cubicBezTo>
                  <a:cubicBezTo>
                    <a:pt x="1487" y="3105"/>
                    <a:pt x="1715" y="3154"/>
                    <a:pt x="1935" y="3154"/>
                  </a:cubicBezTo>
                  <a:cubicBezTo>
                    <a:pt x="2947" y="3154"/>
                    <a:pt x="3788" y="2111"/>
                    <a:pt x="3395" y="1038"/>
                  </a:cubicBezTo>
                  <a:cubicBezTo>
                    <a:pt x="3153" y="382"/>
                    <a:pt x="2556" y="0"/>
                    <a:pt x="190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89925" y="3285050"/>
              <a:ext cx="77250" cy="18525"/>
            </a:xfrm>
            <a:custGeom>
              <a:avLst/>
              <a:gdLst/>
              <a:ahLst/>
              <a:cxnLst/>
              <a:rect l="l" t="t" r="r" b="b"/>
              <a:pathLst>
                <a:path w="3090" h="741" extrusionOk="0">
                  <a:moveTo>
                    <a:pt x="44" y="1"/>
                  </a:moveTo>
                  <a:lnTo>
                    <a:pt x="0" y="479"/>
                  </a:lnTo>
                  <a:lnTo>
                    <a:pt x="3046" y="741"/>
                  </a:lnTo>
                  <a:lnTo>
                    <a:pt x="3090" y="26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019300" y="3255675"/>
              <a:ext cx="18500" cy="77275"/>
            </a:xfrm>
            <a:custGeom>
              <a:avLst/>
              <a:gdLst/>
              <a:ahLst/>
              <a:cxnLst/>
              <a:rect l="l" t="t" r="r" b="b"/>
              <a:pathLst>
                <a:path w="740" h="3091" extrusionOk="0">
                  <a:moveTo>
                    <a:pt x="261" y="1"/>
                  </a:moveTo>
                  <a:lnTo>
                    <a:pt x="0" y="3047"/>
                  </a:lnTo>
                  <a:lnTo>
                    <a:pt x="479" y="3091"/>
                  </a:lnTo>
                  <a:lnTo>
                    <a:pt x="740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51825" y="3225625"/>
              <a:ext cx="103600" cy="78125"/>
            </a:xfrm>
            <a:custGeom>
              <a:avLst/>
              <a:gdLst/>
              <a:ahLst/>
              <a:cxnLst/>
              <a:rect l="l" t="t" r="r" b="b"/>
              <a:pathLst>
                <a:path w="4144" h="3125" extrusionOk="0">
                  <a:moveTo>
                    <a:pt x="2098" y="1"/>
                  </a:moveTo>
                  <a:cubicBezTo>
                    <a:pt x="1741" y="1"/>
                    <a:pt x="1380" y="123"/>
                    <a:pt x="1089" y="376"/>
                  </a:cubicBezTo>
                  <a:cubicBezTo>
                    <a:pt x="1" y="1246"/>
                    <a:pt x="523" y="2987"/>
                    <a:pt x="1959" y="3118"/>
                  </a:cubicBezTo>
                  <a:cubicBezTo>
                    <a:pt x="2013" y="3123"/>
                    <a:pt x="2066" y="3125"/>
                    <a:pt x="2117" y="3125"/>
                  </a:cubicBezTo>
                  <a:cubicBezTo>
                    <a:pt x="3413" y="3125"/>
                    <a:pt x="4144" y="1596"/>
                    <a:pt x="3265" y="550"/>
                  </a:cubicBezTo>
                  <a:cubicBezTo>
                    <a:pt x="2976" y="189"/>
                    <a:pt x="2540" y="1"/>
                    <a:pt x="20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847400" y="346675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2916" y="0"/>
                  </a:moveTo>
                  <a:lnTo>
                    <a:pt x="0" y="784"/>
                  </a:lnTo>
                  <a:lnTo>
                    <a:pt x="87" y="1263"/>
                  </a:lnTo>
                  <a:lnTo>
                    <a:pt x="3046" y="479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4800" y="3431925"/>
              <a:ext cx="31575" cy="76200"/>
            </a:xfrm>
            <a:custGeom>
              <a:avLst/>
              <a:gdLst/>
              <a:ahLst/>
              <a:cxnLst/>
              <a:rect l="l" t="t" r="r" b="b"/>
              <a:pathLst>
                <a:path w="1263" h="3048" extrusionOk="0">
                  <a:moveTo>
                    <a:pt x="479" y="1"/>
                  </a:moveTo>
                  <a:lnTo>
                    <a:pt x="0" y="131"/>
                  </a:lnTo>
                  <a:lnTo>
                    <a:pt x="784" y="3047"/>
                  </a:lnTo>
                  <a:lnTo>
                    <a:pt x="1262" y="291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97150" y="3410700"/>
              <a:ext cx="100300" cy="78400"/>
            </a:xfrm>
            <a:custGeom>
              <a:avLst/>
              <a:gdLst/>
              <a:ahLst/>
              <a:cxnLst/>
              <a:rect l="l" t="t" r="r" b="b"/>
              <a:pathLst>
                <a:path w="4012" h="3136" extrusionOk="0">
                  <a:moveTo>
                    <a:pt x="1979" y="0"/>
                  </a:moveTo>
                  <a:cubicBezTo>
                    <a:pt x="1437" y="0"/>
                    <a:pt x="904" y="290"/>
                    <a:pt x="617" y="806"/>
                  </a:cubicBezTo>
                  <a:cubicBezTo>
                    <a:pt x="1" y="1885"/>
                    <a:pt x="817" y="3135"/>
                    <a:pt x="1949" y="3135"/>
                  </a:cubicBezTo>
                  <a:cubicBezTo>
                    <a:pt x="2096" y="3135"/>
                    <a:pt x="2247" y="3114"/>
                    <a:pt x="2402" y="3069"/>
                  </a:cubicBezTo>
                  <a:cubicBezTo>
                    <a:pt x="3751" y="2721"/>
                    <a:pt x="4012" y="937"/>
                    <a:pt x="2793" y="241"/>
                  </a:cubicBezTo>
                  <a:cubicBezTo>
                    <a:pt x="2541" y="78"/>
                    <a:pt x="2259" y="0"/>
                    <a:pt x="197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67975" y="3659325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481" y="0"/>
                  </a:moveTo>
                  <a:lnTo>
                    <a:pt x="0" y="1741"/>
                  </a:lnTo>
                  <a:lnTo>
                    <a:pt x="261" y="2133"/>
                  </a:lnTo>
                  <a:lnTo>
                    <a:pt x="2742" y="39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5575" y="3651700"/>
              <a:ext cx="53350" cy="68575"/>
            </a:xfrm>
            <a:custGeom>
              <a:avLst/>
              <a:gdLst/>
              <a:ahLst/>
              <a:cxnLst/>
              <a:rect l="l" t="t" r="r" b="b"/>
              <a:pathLst>
                <a:path w="2134" h="2743" extrusionOk="0">
                  <a:moveTo>
                    <a:pt x="392" y="1"/>
                  </a:moveTo>
                  <a:lnTo>
                    <a:pt x="1" y="262"/>
                  </a:lnTo>
                  <a:lnTo>
                    <a:pt x="1741" y="2743"/>
                  </a:lnTo>
                  <a:lnTo>
                    <a:pt x="2133" y="248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625" y="3640050"/>
              <a:ext cx="95225" cy="78550"/>
            </a:xfrm>
            <a:custGeom>
              <a:avLst/>
              <a:gdLst/>
              <a:ahLst/>
              <a:cxnLst/>
              <a:rect l="l" t="t" r="r" b="b"/>
              <a:pathLst>
                <a:path w="3809" h="3142" extrusionOk="0">
                  <a:moveTo>
                    <a:pt x="1709" y="0"/>
                  </a:moveTo>
                  <a:cubicBezTo>
                    <a:pt x="963" y="0"/>
                    <a:pt x="311" y="529"/>
                    <a:pt x="197" y="1294"/>
                  </a:cubicBezTo>
                  <a:cubicBezTo>
                    <a:pt x="0" y="2341"/>
                    <a:pt x="838" y="3142"/>
                    <a:pt x="1746" y="3142"/>
                  </a:cubicBezTo>
                  <a:cubicBezTo>
                    <a:pt x="2046" y="3142"/>
                    <a:pt x="2353" y="3055"/>
                    <a:pt x="2634" y="2860"/>
                  </a:cubicBezTo>
                  <a:cubicBezTo>
                    <a:pt x="3809" y="2033"/>
                    <a:pt x="3374" y="249"/>
                    <a:pt x="2025" y="32"/>
                  </a:cubicBezTo>
                  <a:cubicBezTo>
                    <a:pt x="1918" y="10"/>
                    <a:pt x="1813" y="0"/>
                    <a:pt x="170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75575" y="3880175"/>
              <a:ext cx="53350" cy="69675"/>
            </a:xfrm>
            <a:custGeom>
              <a:avLst/>
              <a:gdLst/>
              <a:ahLst/>
              <a:cxnLst/>
              <a:rect l="l" t="t" r="r" b="b"/>
              <a:pathLst>
                <a:path w="2134" h="2787" extrusionOk="0">
                  <a:moveTo>
                    <a:pt x="1741" y="1"/>
                  </a:moveTo>
                  <a:lnTo>
                    <a:pt x="1" y="2481"/>
                  </a:lnTo>
                  <a:lnTo>
                    <a:pt x="392" y="2786"/>
                  </a:lnTo>
                  <a:lnTo>
                    <a:pt x="2133" y="30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67975" y="3888900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61" y="0"/>
                  </a:moveTo>
                  <a:lnTo>
                    <a:pt x="0" y="392"/>
                  </a:lnTo>
                  <a:lnTo>
                    <a:pt x="2481" y="2132"/>
                  </a:lnTo>
                  <a:lnTo>
                    <a:pt x="2742" y="169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1175" y="3882725"/>
              <a:ext cx="93225" cy="78725"/>
            </a:xfrm>
            <a:custGeom>
              <a:avLst/>
              <a:gdLst/>
              <a:ahLst/>
              <a:cxnLst/>
              <a:rect l="l" t="t" r="r" b="b"/>
              <a:pathLst>
                <a:path w="3729" h="3149" extrusionOk="0">
                  <a:moveTo>
                    <a:pt x="1742" y="1"/>
                  </a:moveTo>
                  <a:cubicBezTo>
                    <a:pt x="1643" y="1"/>
                    <a:pt x="1541" y="10"/>
                    <a:pt x="1437" y="29"/>
                  </a:cubicBezTo>
                  <a:cubicBezTo>
                    <a:pt x="566" y="160"/>
                    <a:pt x="1" y="987"/>
                    <a:pt x="175" y="1857"/>
                  </a:cubicBezTo>
                  <a:cubicBezTo>
                    <a:pt x="306" y="2668"/>
                    <a:pt x="1001" y="3148"/>
                    <a:pt x="1716" y="3148"/>
                  </a:cubicBezTo>
                  <a:cubicBezTo>
                    <a:pt x="2190" y="3148"/>
                    <a:pt x="2673" y="2936"/>
                    <a:pt x="3004" y="2467"/>
                  </a:cubicBezTo>
                  <a:cubicBezTo>
                    <a:pt x="3728" y="1420"/>
                    <a:pt x="2963" y="1"/>
                    <a:pt x="1742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4800" y="4092350"/>
              <a:ext cx="31575" cy="76175"/>
            </a:xfrm>
            <a:custGeom>
              <a:avLst/>
              <a:gdLst/>
              <a:ahLst/>
              <a:cxnLst/>
              <a:rect l="l" t="t" r="r" b="b"/>
              <a:pathLst>
                <a:path w="1263" h="3047" extrusionOk="0">
                  <a:moveTo>
                    <a:pt x="784" y="0"/>
                  </a:moveTo>
                  <a:lnTo>
                    <a:pt x="0" y="2960"/>
                  </a:lnTo>
                  <a:lnTo>
                    <a:pt x="436" y="3047"/>
                  </a:lnTo>
                  <a:lnTo>
                    <a:pt x="1262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41950" y="411520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0" y="479"/>
                  </a:lnTo>
                  <a:lnTo>
                    <a:pt x="2916" y="1262"/>
                  </a:lnTo>
                  <a:lnTo>
                    <a:pt x="3047" y="7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1700" y="4110975"/>
              <a:ext cx="90450" cy="78650"/>
            </a:xfrm>
            <a:custGeom>
              <a:avLst/>
              <a:gdLst/>
              <a:ahLst/>
              <a:cxnLst/>
              <a:rect l="l" t="t" r="r" b="b"/>
              <a:pathLst>
                <a:path w="3618" h="3146" extrusionOk="0">
                  <a:moveTo>
                    <a:pt x="1783" y="1"/>
                  </a:moveTo>
                  <a:cubicBezTo>
                    <a:pt x="1524" y="1"/>
                    <a:pt x="1257" y="66"/>
                    <a:pt x="1001" y="213"/>
                  </a:cubicBezTo>
                  <a:cubicBezTo>
                    <a:pt x="261" y="648"/>
                    <a:pt x="0" y="1605"/>
                    <a:pt x="435" y="2345"/>
                  </a:cubicBezTo>
                  <a:cubicBezTo>
                    <a:pt x="745" y="2888"/>
                    <a:pt x="1280" y="3146"/>
                    <a:pt x="1808" y="3146"/>
                  </a:cubicBezTo>
                  <a:cubicBezTo>
                    <a:pt x="2466" y="3146"/>
                    <a:pt x="3115" y="2745"/>
                    <a:pt x="3308" y="1997"/>
                  </a:cubicBezTo>
                  <a:cubicBezTo>
                    <a:pt x="3617" y="931"/>
                    <a:pt x="2758" y="1"/>
                    <a:pt x="1783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8200" y="4268600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79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0" y="304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89925" y="42979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2"/>
                  </a:lnTo>
                  <a:lnTo>
                    <a:pt x="44" y="740"/>
                  </a:lnTo>
                  <a:lnTo>
                    <a:pt x="3046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58375" y="4297250"/>
              <a:ext cx="86125" cy="78675"/>
            </a:xfrm>
            <a:custGeom>
              <a:avLst/>
              <a:gdLst/>
              <a:ahLst/>
              <a:cxnLst/>
              <a:rect l="l" t="t" r="r" b="b"/>
              <a:pathLst>
                <a:path w="3445" h="3147" extrusionOk="0">
                  <a:moveTo>
                    <a:pt x="1770" y="0"/>
                  </a:moveTo>
                  <a:cubicBezTo>
                    <a:pt x="1337" y="0"/>
                    <a:pt x="897" y="173"/>
                    <a:pt x="566" y="552"/>
                  </a:cubicBezTo>
                  <a:cubicBezTo>
                    <a:pt x="0" y="1248"/>
                    <a:pt x="87" y="2205"/>
                    <a:pt x="783" y="2771"/>
                  </a:cubicBezTo>
                  <a:cubicBezTo>
                    <a:pt x="1081" y="3031"/>
                    <a:pt x="1428" y="3147"/>
                    <a:pt x="1769" y="3147"/>
                  </a:cubicBezTo>
                  <a:cubicBezTo>
                    <a:pt x="2625" y="3147"/>
                    <a:pt x="3444" y="2418"/>
                    <a:pt x="3351" y="1422"/>
                  </a:cubicBezTo>
                  <a:cubicBezTo>
                    <a:pt x="3268" y="534"/>
                    <a:pt x="2530" y="0"/>
                    <a:pt x="1770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05325" y="4385000"/>
              <a:ext cx="42475" cy="74025"/>
            </a:xfrm>
            <a:custGeom>
              <a:avLst/>
              <a:gdLst/>
              <a:ahLst/>
              <a:cxnLst/>
              <a:rect l="l" t="t" r="r" b="b"/>
              <a:pathLst>
                <a:path w="1699" h="2961" extrusionOk="0">
                  <a:moveTo>
                    <a:pt x="436" y="1"/>
                  </a:moveTo>
                  <a:lnTo>
                    <a:pt x="1" y="219"/>
                  </a:lnTo>
                  <a:lnTo>
                    <a:pt x="1263" y="2960"/>
                  </a:lnTo>
                  <a:lnTo>
                    <a:pt x="1698" y="274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90100" y="4400250"/>
              <a:ext cx="72925" cy="43525"/>
            </a:xfrm>
            <a:custGeom>
              <a:avLst/>
              <a:gdLst/>
              <a:ahLst/>
              <a:cxnLst/>
              <a:rect l="l" t="t" r="r" b="b"/>
              <a:pathLst>
                <a:path w="2917" h="1741" extrusionOk="0">
                  <a:moveTo>
                    <a:pt x="2742" y="0"/>
                  </a:moveTo>
                  <a:lnTo>
                    <a:pt x="1" y="1262"/>
                  </a:lnTo>
                  <a:lnTo>
                    <a:pt x="175" y="1741"/>
                  </a:lnTo>
                  <a:lnTo>
                    <a:pt x="2917" y="43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169425" y="4419100"/>
              <a:ext cx="92525" cy="78300"/>
            </a:xfrm>
            <a:custGeom>
              <a:avLst/>
              <a:gdLst/>
              <a:ahLst/>
              <a:cxnLst/>
              <a:rect l="l" t="t" r="r" b="b"/>
              <a:pathLst>
                <a:path w="3701" h="3132" extrusionOk="0">
                  <a:moveTo>
                    <a:pt x="1784" y="1"/>
                  </a:moveTo>
                  <a:cubicBezTo>
                    <a:pt x="1171" y="1"/>
                    <a:pt x="555" y="350"/>
                    <a:pt x="305" y="1031"/>
                  </a:cubicBezTo>
                  <a:cubicBezTo>
                    <a:pt x="1" y="1857"/>
                    <a:pt x="392" y="2771"/>
                    <a:pt x="1219" y="3032"/>
                  </a:cubicBezTo>
                  <a:cubicBezTo>
                    <a:pt x="1404" y="3100"/>
                    <a:pt x="1588" y="3131"/>
                    <a:pt x="1766" y="3131"/>
                  </a:cubicBezTo>
                  <a:cubicBezTo>
                    <a:pt x="2845" y="3131"/>
                    <a:pt x="3701" y="1984"/>
                    <a:pt x="3178" y="900"/>
                  </a:cubicBezTo>
                  <a:cubicBezTo>
                    <a:pt x="2907" y="296"/>
                    <a:pt x="2347" y="1"/>
                    <a:pt x="1784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1420750" y="4431800"/>
              <a:ext cx="63125" cy="62025"/>
            </a:xfrm>
            <a:custGeom>
              <a:avLst/>
              <a:gdLst/>
              <a:ahLst/>
              <a:cxnLst/>
              <a:rect l="l" t="t" r="r" b="b"/>
              <a:pathLst>
                <a:path w="2525" h="2481" extrusionOk="0">
                  <a:moveTo>
                    <a:pt x="349" y="0"/>
                  </a:moveTo>
                  <a:lnTo>
                    <a:pt x="1" y="305"/>
                  </a:lnTo>
                  <a:lnTo>
                    <a:pt x="2177" y="2481"/>
                  </a:lnTo>
                  <a:lnTo>
                    <a:pt x="2525" y="213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21850" y="4430700"/>
              <a:ext cx="62025" cy="62050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2133" y="1"/>
                  </a:moveTo>
                  <a:lnTo>
                    <a:pt x="0" y="2133"/>
                  </a:lnTo>
                  <a:lnTo>
                    <a:pt x="349" y="2481"/>
                  </a:lnTo>
                  <a:lnTo>
                    <a:pt x="2481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1413150" y="4461325"/>
              <a:ext cx="92500" cy="79300"/>
            </a:xfrm>
            <a:custGeom>
              <a:avLst/>
              <a:gdLst/>
              <a:ahLst/>
              <a:cxnLst/>
              <a:rect l="l" t="t" r="r" b="b"/>
              <a:pathLst>
                <a:path w="3700" h="3172" extrusionOk="0">
                  <a:moveTo>
                    <a:pt x="1579" y="1"/>
                  </a:moveTo>
                  <a:cubicBezTo>
                    <a:pt x="771" y="1"/>
                    <a:pt x="0" y="623"/>
                    <a:pt x="0" y="1561"/>
                  </a:cubicBezTo>
                  <a:cubicBezTo>
                    <a:pt x="0" y="2431"/>
                    <a:pt x="697" y="3171"/>
                    <a:pt x="1567" y="3171"/>
                  </a:cubicBezTo>
                  <a:cubicBezTo>
                    <a:pt x="2960" y="3128"/>
                    <a:pt x="3699" y="1430"/>
                    <a:pt x="2698" y="473"/>
                  </a:cubicBezTo>
                  <a:cubicBezTo>
                    <a:pt x="2372" y="146"/>
                    <a:pt x="1971" y="1"/>
                    <a:pt x="15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41625" y="4401325"/>
              <a:ext cx="74000" cy="42450"/>
            </a:xfrm>
            <a:custGeom>
              <a:avLst/>
              <a:gdLst/>
              <a:ahLst/>
              <a:cxnLst/>
              <a:rect l="l" t="t" r="r" b="b"/>
              <a:pathLst>
                <a:path w="2960" h="1698" extrusionOk="0">
                  <a:moveTo>
                    <a:pt x="218" y="1"/>
                  </a:moveTo>
                  <a:lnTo>
                    <a:pt x="0" y="436"/>
                  </a:lnTo>
                  <a:lnTo>
                    <a:pt x="2742" y="1698"/>
                  </a:lnTo>
                  <a:lnTo>
                    <a:pt x="2960" y="126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56850" y="4386100"/>
              <a:ext cx="43550" cy="72925"/>
            </a:xfrm>
            <a:custGeom>
              <a:avLst/>
              <a:gdLst/>
              <a:ahLst/>
              <a:cxnLst/>
              <a:rect l="l" t="t" r="r" b="b"/>
              <a:pathLst>
                <a:path w="1742" h="2917" extrusionOk="0">
                  <a:moveTo>
                    <a:pt x="1306" y="0"/>
                  </a:moveTo>
                  <a:lnTo>
                    <a:pt x="1" y="2742"/>
                  </a:lnTo>
                  <a:lnTo>
                    <a:pt x="436" y="2916"/>
                  </a:lnTo>
                  <a:lnTo>
                    <a:pt x="1741" y="1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44850" y="4419150"/>
              <a:ext cx="95800" cy="79300"/>
            </a:xfrm>
            <a:custGeom>
              <a:avLst/>
              <a:gdLst/>
              <a:ahLst/>
              <a:cxnLst/>
              <a:rect l="l" t="t" r="r" b="b"/>
              <a:pathLst>
                <a:path w="3832" h="3172" extrusionOk="0">
                  <a:moveTo>
                    <a:pt x="1853" y="0"/>
                  </a:moveTo>
                  <a:cubicBezTo>
                    <a:pt x="841" y="0"/>
                    <a:pt x="0" y="1044"/>
                    <a:pt x="394" y="2117"/>
                  </a:cubicBezTo>
                  <a:cubicBezTo>
                    <a:pt x="632" y="2764"/>
                    <a:pt x="1244" y="3171"/>
                    <a:pt x="1875" y="3171"/>
                  </a:cubicBezTo>
                  <a:cubicBezTo>
                    <a:pt x="2049" y="3171"/>
                    <a:pt x="2226" y="3140"/>
                    <a:pt x="2395" y="3074"/>
                  </a:cubicBezTo>
                  <a:cubicBezTo>
                    <a:pt x="3745" y="2595"/>
                    <a:pt x="3832" y="767"/>
                    <a:pt x="2526" y="158"/>
                  </a:cubicBezTo>
                  <a:cubicBezTo>
                    <a:pt x="2301" y="49"/>
                    <a:pt x="2073" y="0"/>
                    <a:pt x="1853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838550" y="4297975"/>
              <a:ext cx="77275" cy="19600"/>
            </a:xfrm>
            <a:custGeom>
              <a:avLst/>
              <a:gdLst/>
              <a:ahLst/>
              <a:cxnLst/>
              <a:rect l="l" t="t" r="r" b="b"/>
              <a:pathLst>
                <a:path w="3091" h="784" extrusionOk="0">
                  <a:moveTo>
                    <a:pt x="44" y="0"/>
                  </a:moveTo>
                  <a:lnTo>
                    <a:pt x="0" y="523"/>
                  </a:lnTo>
                  <a:lnTo>
                    <a:pt x="3047" y="784"/>
                  </a:lnTo>
                  <a:lnTo>
                    <a:pt x="3090" y="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867925" y="4269675"/>
              <a:ext cx="18525" cy="76200"/>
            </a:xfrm>
            <a:custGeom>
              <a:avLst/>
              <a:gdLst/>
              <a:ahLst/>
              <a:cxnLst/>
              <a:rect l="l" t="t" r="r" b="b"/>
              <a:pathLst>
                <a:path w="741" h="3048" extrusionOk="0">
                  <a:moveTo>
                    <a:pt x="262" y="1"/>
                  </a:moveTo>
                  <a:lnTo>
                    <a:pt x="0" y="3004"/>
                  </a:lnTo>
                  <a:lnTo>
                    <a:pt x="479" y="3047"/>
                  </a:lnTo>
                  <a:lnTo>
                    <a:pt x="740" y="4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850275" y="4297800"/>
              <a:ext cx="103625" cy="79200"/>
            </a:xfrm>
            <a:custGeom>
              <a:avLst/>
              <a:gdLst/>
              <a:ahLst/>
              <a:cxnLst/>
              <a:rect l="l" t="t" r="r" b="b"/>
              <a:pathLst>
                <a:path w="4145" h="3168" extrusionOk="0">
                  <a:moveTo>
                    <a:pt x="2075" y="0"/>
                  </a:moveTo>
                  <a:cubicBezTo>
                    <a:pt x="774" y="0"/>
                    <a:pt x="1" y="1571"/>
                    <a:pt x="881" y="2619"/>
                  </a:cubicBezTo>
                  <a:cubicBezTo>
                    <a:pt x="1194" y="2980"/>
                    <a:pt x="1627" y="3168"/>
                    <a:pt x="2069" y="3168"/>
                  </a:cubicBezTo>
                  <a:cubicBezTo>
                    <a:pt x="2426" y="3168"/>
                    <a:pt x="2789" y="3045"/>
                    <a:pt x="3100" y="2793"/>
                  </a:cubicBezTo>
                  <a:cubicBezTo>
                    <a:pt x="4144" y="1879"/>
                    <a:pt x="3622" y="138"/>
                    <a:pt x="2230" y="7"/>
                  </a:cubicBezTo>
                  <a:cubicBezTo>
                    <a:pt x="2177" y="2"/>
                    <a:pt x="2126" y="0"/>
                    <a:pt x="207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86525" y="4116275"/>
              <a:ext cx="77250" cy="31575"/>
            </a:xfrm>
            <a:custGeom>
              <a:avLst/>
              <a:gdLst/>
              <a:ahLst/>
              <a:cxnLst/>
              <a:rect l="l" t="t" r="r" b="b"/>
              <a:pathLst>
                <a:path w="3090" h="1263" extrusionOk="0">
                  <a:moveTo>
                    <a:pt x="2959" y="1"/>
                  </a:moveTo>
                  <a:lnTo>
                    <a:pt x="0" y="784"/>
                  </a:lnTo>
                  <a:lnTo>
                    <a:pt x="131" y="1263"/>
                  </a:lnTo>
                  <a:lnTo>
                    <a:pt x="3090" y="47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009350" y="4093425"/>
              <a:ext cx="31600" cy="77275"/>
            </a:xfrm>
            <a:custGeom>
              <a:avLst/>
              <a:gdLst/>
              <a:ahLst/>
              <a:cxnLst/>
              <a:rect l="l" t="t" r="r" b="b"/>
              <a:pathLst>
                <a:path w="1264" h="3091" extrusionOk="0">
                  <a:moveTo>
                    <a:pt x="480" y="1"/>
                  </a:moveTo>
                  <a:lnTo>
                    <a:pt x="1" y="131"/>
                  </a:lnTo>
                  <a:lnTo>
                    <a:pt x="784" y="3091"/>
                  </a:lnTo>
                  <a:lnTo>
                    <a:pt x="1263" y="2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009350" y="4112775"/>
              <a:ext cx="99425" cy="78400"/>
            </a:xfrm>
            <a:custGeom>
              <a:avLst/>
              <a:gdLst/>
              <a:ahLst/>
              <a:cxnLst/>
              <a:rect l="l" t="t" r="r" b="b"/>
              <a:pathLst>
                <a:path w="3977" h="3136" extrusionOk="0">
                  <a:moveTo>
                    <a:pt x="1979" y="1"/>
                  </a:moveTo>
                  <a:cubicBezTo>
                    <a:pt x="1845" y="1"/>
                    <a:pt x="1708" y="17"/>
                    <a:pt x="1568" y="54"/>
                  </a:cubicBezTo>
                  <a:cubicBezTo>
                    <a:pt x="262" y="402"/>
                    <a:pt x="1" y="2186"/>
                    <a:pt x="1176" y="2926"/>
                  </a:cubicBezTo>
                  <a:cubicBezTo>
                    <a:pt x="1431" y="3068"/>
                    <a:pt x="1705" y="3136"/>
                    <a:pt x="1973" y="3136"/>
                  </a:cubicBezTo>
                  <a:cubicBezTo>
                    <a:pt x="2528" y="3136"/>
                    <a:pt x="3059" y="2845"/>
                    <a:pt x="3352" y="2317"/>
                  </a:cubicBezTo>
                  <a:cubicBezTo>
                    <a:pt x="3976" y="1263"/>
                    <a:pt x="3132" y="1"/>
                    <a:pt x="19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069200" y="3888900"/>
              <a:ext cx="69650" cy="54400"/>
            </a:xfrm>
            <a:custGeom>
              <a:avLst/>
              <a:gdLst/>
              <a:ahLst/>
              <a:cxnLst/>
              <a:rect l="l" t="t" r="r" b="b"/>
              <a:pathLst>
                <a:path w="2786" h="2176" extrusionOk="0">
                  <a:moveTo>
                    <a:pt x="2481" y="0"/>
                  </a:moveTo>
                  <a:lnTo>
                    <a:pt x="1" y="1741"/>
                  </a:lnTo>
                  <a:lnTo>
                    <a:pt x="305" y="2176"/>
                  </a:lnTo>
                  <a:lnTo>
                    <a:pt x="2786" y="4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076825" y="3882350"/>
              <a:ext cx="53325" cy="68575"/>
            </a:xfrm>
            <a:custGeom>
              <a:avLst/>
              <a:gdLst/>
              <a:ahLst/>
              <a:cxnLst/>
              <a:rect l="l" t="t" r="r" b="b"/>
              <a:pathLst>
                <a:path w="2133" h="2743" extrusionOk="0">
                  <a:moveTo>
                    <a:pt x="435" y="1"/>
                  </a:moveTo>
                  <a:lnTo>
                    <a:pt x="0" y="262"/>
                  </a:lnTo>
                  <a:lnTo>
                    <a:pt x="1741" y="2743"/>
                  </a:lnTo>
                  <a:lnTo>
                    <a:pt x="2133" y="248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090950" y="3884025"/>
              <a:ext cx="94150" cy="78525"/>
            </a:xfrm>
            <a:custGeom>
              <a:avLst/>
              <a:gdLst/>
              <a:ahLst/>
              <a:cxnLst/>
              <a:rect l="l" t="t" r="r" b="b"/>
              <a:pathLst>
                <a:path w="3766" h="3141" extrusionOk="0">
                  <a:moveTo>
                    <a:pt x="2020" y="1"/>
                  </a:moveTo>
                  <a:cubicBezTo>
                    <a:pt x="1721" y="1"/>
                    <a:pt x="1413" y="88"/>
                    <a:pt x="1132" y="282"/>
                  </a:cubicBezTo>
                  <a:cubicBezTo>
                    <a:pt x="1" y="1065"/>
                    <a:pt x="393" y="2893"/>
                    <a:pt x="1742" y="3111"/>
                  </a:cubicBezTo>
                  <a:cubicBezTo>
                    <a:pt x="1843" y="3131"/>
                    <a:pt x="1943" y="3141"/>
                    <a:pt x="2042" y="3141"/>
                  </a:cubicBezTo>
                  <a:cubicBezTo>
                    <a:pt x="2795" y="3141"/>
                    <a:pt x="3454" y="2580"/>
                    <a:pt x="3570" y="1849"/>
                  </a:cubicBezTo>
                  <a:cubicBezTo>
                    <a:pt x="3766" y="802"/>
                    <a:pt x="2929" y="1"/>
                    <a:pt x="2020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076825" y="3652800"/>
              <a:ext cx="54425" cy="68575"/>
            </a:xfrm>
            <a:custGeom>
              <a:avLst/>
              <a:gdLst/>
              <a:ahLst/>
              <a:cxnLst/>
              <a:rect l="l" t="t" r="r" b="b"/>
              <a:pathLst>
                <a:path w="2177" h="2743" extrusionOk="0">
                  <a:moveTo>
                    <a:pt x="1741" y="0"/>
                  </a:moveTo>
                  <a:lnTo>
                    <a:pt x="0" y="2481"/>
                  </a:lnTo>
                  <a:lnTo>
                    <a:pt x="435" y="2742"/>
                  </a:lnTo>
                  <a:lnTo>
                    <a:pt x="2176" y="26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69200" y="3660400"/>
              <a:ext cx="69650" cy="53350"/>
            </a:xfrm>
            <a:custGeom>
              <a:avLst/>
              <a:gdLst/>
              <a:ahLst/>
              <a:cxnLst/>
              <a:rect l="l" t="t" r="r" b="b"/>
              <a:pathLst>
                <a:path w="2786" h="2134" extrusionOk="0">
                  <a:moveTo>
                    <a:pt x="305" y="1"/>
                  </a:moveTo>
                  <a:lnTo>
                    <a:pt x="1" y="393"/>
                  </a:lnTo>
                  <a:lnTo>
                    <a:pt x="2481" y="2133"/>
                  </a:lnTo>
                  <a:lnTo>
                    <a:pt x="2786" y="174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2091150" y="3640650"/>
              <a:ext cx="93400" cy="79050"/>
            </a:xfrm>
            <a:custGeom>
              <a:avLst/>
              <a:gdLst/>
              <a:ahLst/>
              <a:cxnLst/>
              <a:rect l="l" t="t" r="r" b="b"/>
              <a:pathLst>
                <a:path w="3736" h="3162" extrusionOk="0">
                  <a:moveTo>
                    <a:pt x="2021" y="0"/>
                  </a:moveTo>
                  <a:cubicBezTo>
                    <a:pt x="1544" y="0"/>
                    <a:pt x="1062" y="209"/>
                    <a:pt x="733" y="660"/>
                  </a:cubicBezTo>
                  <a:cubicBezTo>
                    <a:pt x="0" y="1759"/>
                    <a:pt x="828" y="3162"/>
                    <a:pt x="2041" y="3162"/>
                  </a:cubicBezTo>
                  <a:cubicBezTo>
                    <a:pt x="2125" y="3162"/>
                    <a:pt x="2212" y="3155"/>
                    <a:pt x="2300" y="3141"/>
                  </a:cubicBezTo>
                  <a:cubicBezTo>
                    <a:pt x="3170" y="2967"/>
                    <a:pt x="3736" y="2184"/>
                    <a:pt x="3605" y="1313"/>
                  </a:cubicBezTo>
                  <a:cubicBezTo>
                    <a:pt x="3448" y="476"/>
                    <a:pt x="2740" y="0"/>
                    <a:pt x="2021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2010450" y="3433025"/>
              <a:ext cx="30500" cy="76175"/>
            </a:xfrm>
            <a:custGeom>
              <a:avLst/>
              <a:gdLst/>
              <a:ahLst/>
              <a:cxnLst/>
              <a:rect l="l" t="t" r="r" b="b"/>
              <a:pathLst>
                <a:path w="1220" h="3047" extrusionOk="0">
                  <a:moveTo>
                    <a:pt x="784" y="0"/>
                  </a:moveTo>
                  <a:lnTo>
                    <a:pt x="1" y="2916"/>
                  </a:lnTo>
                  <a:lnTo>
                    <a:pt x="436" y="3047"/>
                  </a:lnTo>
                  <a:lnTo>
                    <a:pt x="1219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987600" y="3455875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1" y="479"/>
                  </a:lnTo>
                  <a:lnTo>
                    <a:pt x="2916" y="1262"/>
                  </a:lnTo>
                  <a:lnTo>
                    <a:pt x="3047" y="7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2014450" y="3412375"/>
              <a:ext cx="89600" cy="79275"/>
            </a:xfrm>
            <a:custGeom>
              <a:avLst/>
              <a:gdLst/>
              <a:ahLst/>
              <a:cxnLst/>
              <a:rect l="l" t="t" r="r" b="b"/>
              <a:pathLst>
                <a:path w="3584" h="3171" extrusionOk="0">
                  <a:moveTo>
                    <a:pt x="1805" y="0"/>
                  </a:moveTo>
                  <a:cubicBezTo>
                    <a:pt x="1137" y="0"/>
                    <a:pt x="472" y="415"/>
                    <a:pt x="276" y="1175"/>
                  </a:cubicBezTo>
                  <a:cubicBezTo>
                    <a:pt x="1" y="2240"/>
                    <a:pt x="839" y="3171"/>
                    <a:pt x="1805" y="3171"/>
                  </a:cubicBezTo>
                  <a:cubicBezTo>
                    <a:pt x="2061" y="3171"/>
                    <a:pt x="2326" y="3105"/>
                    <a:pt x="2582" y="2959"/>
                  </a:cubicBezTo>
                  <a:cubicBezTo>
                    <a:pt x="3322" y="2524"/>
                    <a:pt x="3583" y="1566"/>
                    <a:pt x="3148" y="783"/>
                  </a:cubicBezTo>
                  <a:cubicBezTo>
                    <a:pt x="2844" y="250"/>
                    <a:pt x="2323" y="0"/>
                    <a:pt x="180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869000" y="3256775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80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1" y="304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852700" y="32926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1"/>
                  </a:lnTo>
                  <a:lnTo>
                    <a:pt x="44" y="740"/>
                  </a:lnTo>
                  <a:lnTo>
                    <a:pt x="3047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862000" y="3226075"/>
              <a:ext cx="85375" cy="78700"/>
            </a:xfrm>
            <a:custGeom>
              <a:avLst/>
              <a:gdLst/>
              <a:ahLst/>
              <a:cxnLst/>
              <a:rect l="l" t="t" r="r" b="b"/>
              <a:pathLst>
                <a:path w="3415" h="3148" extrusionOk="0">
                  <a:moveTo>
                    <a:pt x="1675" y="1"/>
                  </a:moveTo>
                  <a:cubicBezTo>
                    <a:pt x="811" y="1"/>
                    <a:pt x="1" y="709"/>
                    <a:pt x="63" y="1707"/>
                  </a:cubicBezTo>
                  <a:cubicBezTo>
                    <a:pt x="147" y="2596"/>
                    <a:pt x="886" y="3148"/>
                    <a:pt x="1648" y="3148"/>
                  </a:cubicBezTo>
                  <a:cubicBezTo>
                    <a:pt x="2079" y="3148"/>
                    <a:pt x="2518" y="2971"/>
                    <a:pt x="2849" y="2577"/>
                  </a:cubicBezTo>
                  <a:cubicBezTo>
                    <a:pt x="3414" y="1924"/>
                    <a:pt x="3327" y="924"/>
                    <a:pt x="2675" y="358"/>
                  </a:cubicBezTo>
                  <a:cubicBezTo>
                    <a:pt x="2366" y="111"/>
                    <a:pt x="2017" y="1"/>
                    <a:pt x="1675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657950" y="3143625"/>
              <a:ext cx="43525" cy="74000"/>
            </a:xfrm>
            <a:custGeom>
              <a:avLst/>
              <a:gdLst/>
              <a:ahLst/>
              <a:cxnLst/>
              <a:rect l="l" t="t" r="r" b="b"/>
              <a:pathLst>
                <a:path w="1741" h="2960" extrusionOk="0">
                  <a:moveTo>
                    <a:pt x="435" y="0"/>
                  </a:moveTo>
                  <a:lnTo>
                    <a:pt x="0" y="174"/>
                  </a:lnTo>
                  <a:lnTo>
                    <a:pt x="1306" y="2959"/>
                  </a:lnTo>
                  <a:lnTo>
                    <a:pt x="1741" y="274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642700" y="3158850"/>
              <a:ext cx="74025" cy="42450"/>
            </a:xfrm>
            <a:custGeom>
              <a:avLst/>
              <a:gdLst/>
              <a:ahLst/>
              <a:cxnLst/>
              <a:rect l="l" t="t" r="r" b="b"/>
              <a:pathLst>
                <a:path w="2961" h="1698" extrusionOk="0">
                  <a:moveTo>
                    <a:pt x="2743" y="0"/>
                  </a:moveTo>
                  <a:lnTo>
                    <a:pt x="1" y="1262"/>
                  </a:lnTo>
                  <a:lnTo>
                    <a:pt x="218" y="1698"/>
                  </a:lnTo>
                  <a:lnTo>
                    <a:pt x="2960" y="43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644700" y="3105250"/>
              <a:ext cx="92700" cy="78275"/>
            </a:xfrm>
            <a:custGeom>
              <a:avLst/>
              <a:gdLst/>
              <a:ahLst/>
              <a:cxnLst/>
              <a:rect l="l" t="t" r="r" b="b"/>
              <a:pathLst>
                <a:path w="3708" h="3131" extrusionOk="0">
                  <a:moveTo>
                    <a:pt x="1929" y="0"/>
                  </a:moveTo>
                  <a:cubicBezTo>
                    <a:pt x="830" y="0"/>
                    <a:pt x="1" y="1148"/>
                    <a:pt x="487" y="2231"/>
                  </a:cubicBezTo>
                  <a:cubicBezTo>
                    <a:pt x="778" y="2836"/>
                    <a:pt x="1350" y="3131"/>
                    <a:pt x="1918" y="3131"/>
                  </a:cubicBezTo>
                  <a:cubicBezTo>
                    <a:pt x="2537" y="3131"/>
                    <a:pt x="3153" y="2781"/>
                    <a:pt x="3402" y="2101"/>
                  </a:cubicBezTo>
                  <a:cubicBezTo>
                    <a:pt x="3707" y="1274"/>
                    <a:pt x="3272" y="360"/>
                    <a:pt x="2489" y="99"/>
                  </a:cubicBezTo>
                  <a:cubicBezTo>
                    <a:pt x="2298" y="31"/>
                    <a:pt x="2110" y="0"/>
                    <a:pt x="192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82400" y="4577575"/>
              <a:ext cx="740950" cy="78375"/>
            </a:xfrm>
            <a:custGeom>
              <a:avLst/>
              <a:gdLst/>
              <a:ahLst/>
              <a:cxnLst/>
              <a:rect l="l" t="t" r="r" b="b"/>
              <a:pathLst>
                <a:path w="29638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29637" y="3134"/>
                  </a:lnTo>
                  <a:lnTo>
                    <a:pt x="2963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51225" y="3232825"/>
              <a:ext cx="3275" cy="562525"/>
            </a:xfrm>
            <a:custGeom>
              <a:avLst/>
              <a:gdLst/>
              <a:ahLst/>
              <a:cxnLst/>
              <a:rect l="l" t="t" r="r" b="b"/>
              <a:pathLst>
                <a:path w="131" h="22501" extrusionOk="0">
                  <a:moveTo>
                    <a:pt x="0" y="1"/>
                  </a:moveTo>
                  <a:lnTo>
                    <a:pt x="0" y="22500"/>
                  </a:lnTo>
                  <a:lnTo>
                    <a:pt x="131" y="2250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353300" y="3241525"/>
              <a:ext cx="101200" cy="553825"/>
            </a:xfrm>
            <a:custGeom>
              <a:avLst/>
              <a:gdLst/>
              <a:ahLst/>
              <a:cxnLst/>
              <a:rect l="l" t="t" r="r" b="b"/>
              <a:pathLst>
                <a:path w="4048" h="22153" extrusionOk="0">
                  <a:moveTo>
                    <a:pt x="1" y="1"/>
                  </a:moveTo>
                  <a:lnTo>
                    <a:pt x="3917" y="22152"/>
                  </a:lnTo>
                  <a:lnTo>
                    <a:pt x="4048" y="2215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25865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7" y="1"/>
                  </a:moveTo>
                  <a:lnTo>
                    <a:pt x="0" y="44"/>
                  </a:lnTo>
                  <a:lnTo>
                    <a:pt x="7660" y="21195"/>
                  </a:lnTo>
                  <a:lnTo>
                    <a:pt x="7790" y="2115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2700" y="3318775"/>
              <a:ext cx="284000" cy="490725"/>
            </a:xfrm>
            <a:custGeom>
              <a:avLst/>
              <a:gdLst/>
              <a:ahLst/>
              <a:cxnLst/>
              <a:rect l="l" t="t" r="r" b="b"/>
              <a:pathLst>
                <a:path w="11360" h="19629" extrusionOk="0">
                  <a:moveTo>
                    <a:pt x="131" y="1"/>
                  </a:moveTo>
                  <a:lnTo>
                    <a:pt x="0" y="44"/>
                  </a:lnTo>
                  <a:lnTo>
                    <a:pt x="11272" y="19628"/>
                  </a:lnTo>
                  <a:lnTo>
                    <a:pt x="11359" y="1958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087825" y="3364475"/>
              <a:ext cx="364500" cy="431950"/>
            </a:xfrm>
            <a:custGeom>
              <a:avLst/>
              <a:gdLst/>
              <a:ahLst/>
              <a:cxnLst/>
              <a:rect l="l" t="t" r="r" b="b"/>
              <a:pathLst>
                <a:path w="14580" h="17278" extrusionOk="0">
                  <a:moveTo>
                    <a:pt x="88" y="1"/>
                  </a:moveTo>
                  <a:lnTo>
                    <a:pt x="1" y="44"/>
                  </a:lnTo>
                  <a:lnTo>
                    <a:pt x="14493" y="17278"/>
                  </a:lnTo>
                  <a:lnTo>
                    <a:pt x="14580" y="1723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18200" y="3433025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88" y="0"/>
                  </a:moveTo>
                  <a:lnTo>
                    <a:pt x="1" y="131"/>
                  </a:lnTo>
                  <a:lnTo>
                    <a:pt x="17234" y="14579"/>
                  </a:lnTo>
                  <a:lnTo>
                    <a:pt x="17321" y="1449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961625" y="3514625"/>
              <a:ext cx="488525" cy="283975"/>
            </a:xfrm>
            <a:custGeom>
              <a:avLst/>
              <a:gdLst/>
              <a:ahLst/>
              <a:cxnLst/>
              <a:rect l="l" t="t" r="r" b="b"/>
              <a:pathLst>
                <a:path w="19541" h="11359" extrusionOk="0">
                  <a:moveTo>
                    <a:pt x="88" y="0"/>
                  </a:moveTo>
                  <a:lnTo>
                    <a:pt x="1" y="87"/>
                  </a:lnTo>
                  <a:lnTo>
                    <a:pt x="19497" y="11359"/>
                  </a:lnTo>
                  <a:lnTo>
                    <a:pt x="19541" y="1122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920275" y="360382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44" y="1"/>
                  </a:moveTo>
                  <a:lnTo>
                    <a:pt x="1" y="88"/>
                  </a:lnTo>
                  <a:lnTo>
                    <a:pt x="21151" y="7791"/>
                  </a:lnTo>
                  <a:lnTo>
                    <a:pt x="21195" y="76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95250" y="3698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1" y="0"/>
                  </a:moveTo>
                  <a:lnTo>
                    <a:pt x="1" y="131"/>
                  </a:lnTo>
                  <a:lnTo>
                    <a:pt x="22152" y="4047"/>
                  </a:lnTo>
                  <a:lnTo>
                    <a:pt x="22152" y="39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6550" y="3796400"/>
              <a:ext cx="562525" cy="3300"/>
            </a:xfrm>
            <a:custGeom>
              <a:avLst/>
              <a:gdLst/>
              <a:ahLst/>
              <a:cxnLst/>
              <a:rect l="l" t="t" r="r" b="b"/>
              <a:pathLst>
                <a:path w="22501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2500" y="131"/>
                  </a:lnTo>
                  <a:lnTo>
                    <a:pt x="2250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95250" y="3797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22152" y="0"/>
                  </a:moveTo>
                  <a:lnTo>
                    <a:pt x="1" y="3917"/>
                  </a:lnTo>
                  <a:lnTo>
                    <a:pt x="1" y="4048"/>
                  </a:lnTo>
                  <a:lnTo>
                    <a:pt x="22152" y="13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20275" y="379857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21151" y="1"/>
                  </a:moveTo>
                  <a:lnTo>
                    <a:pt x="1" y="7660"/>
                  </a:lnTo>
                  <a:lnTo>
                    <a:pt x="44" y="7791"/>
                  </a:lnTo>
                  <a:lnTo>
                    <a:pt x="21195" y="88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961625" y="3798575"/>
              <a:ext cx="488525" cy="284000"/>
            </a:xfrm>
            <a:custGeom>
              <a:avLst/>
              <a:gdLst/>
              <a:ahLst/>
              <a:cxnLst/>
              <a:rect l="l" t="t" r="r" b="b"/>
              <a:pathLst>
                <a:path w="19541" h="11360" extrusionOk="0">
                  <a:moveTo>
                    <a:pt x="19497" y="1"/>
                  </a:moveTo>
                  <a:lnTo>
                    <a:pt x="1" y="11272"/>
                  </a:lnTo>
                  <a:lnTo>
                    <a:pt x="44" y="11360"/>
                  </a:lnTo>
                  <a:lnTo>
                    <a:pt x="19541" y="131"/>
                  </a:lnTo>
                  <a:lnTo>
                    <a:pt x="1949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18200" y="3799675"/>
              <a:ext cx="431950" cy="363400"/>
            </a:xfrm>
            <a:custGeom>
              <a:avLst/>
              <a:gdLst/>
              <a:ahLst/>
              <a:cxnLst/>
              <a:rect l="l" t="t" r="r" b="b"/>
              <a:pathLst>
                <a:path w="17278" h="14536" extrusionOk="0">
                  <a:moveTo>
                    <a:pt x="17234" y="0"/>
                  </a:moveTo>
                  <a:lnTo>
                    <a:pt x="1" y="14449"/>
                  </a:lnTo>
                  <a:lnTo>
                    <a:pt x="44" y="14536"/>
                  </a:lnTo>
                  <a:lnTo>
                    <a:pt x="17278" y="87"/>
                  </a:lnTo>
                  <a:lnTo>
                    <a:pt x="1723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87825" y="3800750"/>
              <a:ext cx="363425" cy="431975"/>
            </a:xfrm>
            <a:custGeom>
              <a:avLst/>
              <a:gdLst/>
              <a:ahLst/>
              <a:cxnLst/>
              <a:rect l="l" t="t" r="r" b="b"/>
              <a:pathLst>
                <a:path w="14537" h="17279" extrusionOk="0">
                  <a:moveTo>
                    <a:pt x="14449" y="1"/>
                  </a:moveTo>
                  <a:lnTo>
                    <a:pt x="1" y="17235"/>
                  </a:lnTo>
                  <a:lnTo>
                    <a:pt x="88" y="17278"/>
                  </a:lnTo>
                  <a:lnTo>
                    <a:pt x="14536" y="44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168350" y="3800750"/>
              <a:ext cx="282900" cy="488550"/>
            </a:xfrm>
            <a:custGeom>
              <a:avLst/>
              <a:gdLst/>
              <a:ahLst/>
              <a:cxnLst/>
              <a:rect l="l" t="t" r="r" b="b"/>
              <a:pathLst>
                <a:path w="11316" h="19542" extrusionOk="0">
                  <a:moveTo>
                    <a:pt x="11228" y="1"/>
                  </a:moveTo>
                  <a:lnTo>
                    <a:pt x="0" y="19498"/>
                  </a:lnTo>
                  <a:lnTo>
                    <a:pt x="87" y="19541"/>
                  </a:lnTo>
                  <a:lnTo>
                    <a:pt x="11315" y="44"/>
                  </a:lnTo>
                  <a:lnTo>
                    <a:pt x="1122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257550" y="3801850"/>
              <a:ext cx="194775" cy="528775"/>
            </a:xfrm>
            <a:custGeom>
              <a:avLst/>
              <a:gdLst/>
              <a:ahLst/>
              <a:cxnLst/>
              <a:rect l="l" t="t" r="r" b="b"/>
              <a:pathLst>
                <a:path w="7791" h="21151" extrusionOk="0">
                  <a:moveTo>
                    <a:pt x="7660" y="0"/>
                  </a:moveTo>
                  <a:lnTo>
                    <a:pt x="1" y="21107"/>
                  </a:lnTo>
                  <a:lnTo>
                    <a:pt x="88" y="21151"/>
                  </a:lnTo>
                  <a:lnTo>
                    <a:pt x="7791" y="44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52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3917" y="0"/>
                  </a:moveTo>
                  <a:lnTo>
                    <a:pt x="0" y="22152"/>
                  </a:lnTo>
                  <a:lnTo>
                    <a:pt x="131" y="22195"/>
                  </a:lnTo>
                  <a:lnTo>
                    <a:pt x="4047" y="4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50125" y="3801850"/>
              <a:ext cx="3300" cy="562525"/>
            </a:xfrm>
            <a:custGeom>
              <a:avLst/>
              <a:gdLst/>
              <a:ahLst/>
              <a:cxnLst/>
              <a:rect l="l" t="t" r="r" b="b"/>
              <a:pathLst>
                <a:path w="132" h="22501" extrusionOk="0">
                  <a:moveTo>
                    <a:pt x="1" y="0"/>
                  </a:moveTo>
                  <a:lnTo>
                    <a:pt x="1" y="22500"/>
                  </a:lnTo>
                  <a:lnTo>
                    <a:pt x="131" y="2250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51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131" y="0"/>
                  </a:moveTo>
                  <a:lnTo>
                    <a:pt x="0" y="44"/>
                  </a:lnTo>
                  <a:lnTo>
                    <a:pt x="3917" y="22195"/>
                  </a:lnTo>
                  <a:lnTo>
                    <a:pt x="4048" y="2215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52300" y="38018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8" y="0"/>
                  </a:moveTo>
                  <a:lnTo>
                    <a:pt x="1" y="44"/>
                  </a:lnTo>
                  <a:lnTo>
                    <a:pt x="7660" y="21194"/>
                  </a:lnTo>
                  <a:lnTo>
                    <a:pt x="7791" y="211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57750" y="3813825"/>
              <a:ext cx="284000" cy="491800"/>
            </a:xfrm>
            <a:custGeom>
              <a:avLst/>
              <a:gdLst/>
              <a:ahLst/>
              <a:cxnLst/>
              <a:rect l="l" t="t" r="r" b="b"/>
              <a:pathLst>
                <a:path w="11360" h="19672" extrusionOk="0">
                  <a:moveTo>
                    <a:pt x="131" y="0"/>
                  </a:moveTo>
                  <a:lnTo>
                    <a:pt x="1" y="87"/>
                  </a:lnTo>
                  <a:lnTo>
                    <a:pt x="11272" y="19671"/>
                  </a:lnTo>
                  <a:lnTo>
                    <a:pt x="11359" y="19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453400" y="3800750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87" y="1"/>
                  </a:moveTo>
                  <a:lnTo>
                    <a:pt x="0" y="88"/>
                  </a:lnTo>
                  <a:lnTo>
                    <a:pt x="14449" y="17322"/>
                  </a:lnTo>
                  <a:lnTo>
                    <a:pt x="14536" y="17235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54475" y="3800750"/>
              <a:ext cx="431975" cy="363425"/>
            </a:xfrm>
            <a:custGeom>
              <a:avLst/>
              <a:gdLst/>
              <a:ahLst/>
              <a:cxnLst/>
              <a:rect l="l" t="t" r="r" b="b"/>
              <a:pathLst>
                <a:path w="17279" h="14537" extrusionOk="0">
                  <a:moveTo>
                    <a:pt x="44" y="1"/>
                  </a:moveTo>
                  <a:lnTo>
                    <a:pt x="1" y="88"/>
                  </a:lnTo>
                  <a:lnTo>
                    <a:pt x="17235" y="14536"/>
                  </a:lnTo>
                  <a:lnTo>
                    <a:pt x="17278" y="144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454475" y="3799675"/>
              <a:ext cx="488550" cy="284000"/>
            </a:xfrm>
            <a:custGeom>
              <a:avLst/>
              <a:gdLst/>
              <a:ahLst/>
              <a:cxnLst/>
              <a:rect l="l" t="t" r="r" b="b"/>
              <a:pathLst>
                <a:path w="19542" h="11360" extrusionOk="0">
                  <a:moveTo>
                    <a:pt x="44" y="0"/>
                  </a:moveTo>
                  <a:lnTo>
                    <a:pt x="1" y="87"/>
                  </a:lnTo>
                  <a:lnTo>
                    <a:pt x="19498" y="11359"/>
                  </a:lnTo>
                  <a:lnTo>
                    <a:pt x="19541" y="112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455575" y="3799675"/>
              <a:ext cx="528800" cy="194775"/>
            </a:xfrm>
            <a:custGeom>
              <a:avLst/>
              <a:gdLst/>
              <a:ahLst/>
              <a:cxnLst/>
              <a:rect l="l" t="t" r="r" b="b"/>
              <a:pathLst>
                <a:path w="21152" h="7791" extrusionOk="0">
                  <a:moveTo>
                    <a:pt x="44" y="0"/>
                  </a:moveTo>
                  <a:lnTo>
                    <a:pt x="0" y="87"/>
                  </a:lnTo>
                  <a:lnTo>
                    <a:pt x="21151" y="7790"/>
                  </a:lnTo>
                  <a:lnTo>
                    <a:pt x="21151" y="76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455575" y="3798575"/>
              <a:ext cx="554900" cy="100125"/>
            </a:xfrm>
            <a:custGeom>
              <a:avLst/>
              <a:gdLst/>
              <a:ahLst/>
              <a:cxnLst/>
              <a:rect l="l" t="t" r="r" b="b"/>
              <a:pathLst>
                <a:path w="22196" h="4005" extrusionOk="0">
                  <a:moveTo>
                    <a:pt x="44" y="1"/>
                  </a:moveTo>
                  <a:lnTo>
                    <a:pt x="0" y="131"/>
                  </a:lnTo>
                  <a:lnTo>
                    <a:pt x="22152" y="4005"/>
                  </a:lnTo>
                  <a:lnTo>
                    <a:pt x="22196" y="39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55575" y="3797500"/>
              <a:ext cx="562525" cy="3275"/>
            </a:xfrm>
            <a:custGeom>
              <a:avLst/>
              <a:gdLst/>
              <a:ahLst/>
              <a:cxnLst/>
              <a:rect l="l" t="t" r="r" b="b"/>
              <a:pathLst>
                <a:path w="22501" h="131" extrusionOk="0">
                  <a:moveTo>
                    <a:pt x="0" y="0"/>
                  </a:moveTo>
                  <a:lnTo>
                    <a:pt x="0" y="131"/>
                  </a:lnTo>
                  <a:lnTo>
                    <a:pt x="22500" y="13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455575" y="3699575"/>
              <a:ext cx="554900" cy="101200"/>
            </a:xfrm>
            <a:custGeom>
              <a:avLst/>
              <a:gdLst/>
              <a:ahLst/>
              <a:cxnLst/>
              <a:rect l="l" t="t" r="r" b="b"/>
              <a:pathLst>
                <a:path w="22196" h="4048" extrusionOk="0">
                  <a:moveTo>
                    <a:pt x="22152" y="1"/>
                  </a:moveTo>
                  <a:lnTo>
                    <a:pt x="0" y="3917"/>
                  </a:lnTo>
                  <a:lnTo>
                    <a:pt x="44" y="4048"/>
                  </a:lnTo>
                  <a:lnTo>
                    <a:pt x="22196" y="131"/>
                  </a:lnTo>
                  <a:lnTo>
                    <a:pt x="2215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455575" y="3603825"/>
              <a:ext cx="529875" cy="195875"/>
            </a:xfrm>
            <a:custGeom>
              <a:avLst/>
              <a:gdLst/>
              <a:ahLst/>
              <a:cxnLst/>
              <a:rect l="l" t="t" r="r" b="b"/>
              <a:pathLst>
                <a:path w="21195" h="7835" extrusionOk="0">
                  <a:moveTo>
                    <a:pt x="21151" y="1"/>
                  </a:moveTo>
                  <a:lnTo>
                    <a:pt x="0" y="7704"/>
                  </a:lnTo>
                  <a:lnTo>
                    <a:pt x="44" y="7834"/>
                  </a:lnTo>
                  <a:lnTo>
                    <a:pt x="21195" y="131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54475" y="3515700"/>
              <a:ext cx="489625" cy="282900"/>
            </a:xfrm>
            <a:custGeom>
              <a:avLst/>
              <a:gdLst/>
              <a:ahLst/>
              <a:cxnLst/>
              <a:rect l="l" t="t" r="r" b="b"/>
              <a:pathLst>
                <a:path w="19585" h="11316" extrusionOk="0">
                  <a:moveTo>
                    <a:pt x="19498" y="1"/>
                  </a:moveTo>
                  <a:lnTo>
                    <a:pt x="1" y="11229"/>
                  </a:lnTo>
                  <a:lnTo>
                    <a:pt x="88" y="11316"/>
                  </a:lnTo>
                  <a:lnTo>
                    <a:pt x="19585" y="88"/>
                  </a:lnTo>
                  <a:lnTo>
                    <a:pt x="194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454475" y="3434100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17235" y="1"/>
                  </a:moveTo>
                  <a:lnTo>
                    <a:pt x="1" y="14449"/>
                  </a:lnTo>
                  <a:lnTo>
                    <a:pt x="88" y="14580"/>
                  </a:lnTo>
                  <a:lnTo>
                    <a:pt x="17322" y="88"/>
                  </a:lnTo>
                  <a:lnTo>
                    <a:pt x="172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454475" y="3364475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14449" y="1"/>
                  </a:moveTo>
                  <a:lnTo>
                    <a:pt x="1" y="17234"/>
                  </a:lnTo>
                  <a:lnTo>
                    <a:pt x="88" y="17321"/>
                  </a:lnTo>
                  <a:lnTo>
                    <a:pt x="14537" y="88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53400" y="3307900"/>
              <a:ext cx="284000" cy="488525"/>
            </a:xfrm>
            <a:custGeom>
              <a:avLst/>
              <a:gdLst/>
              <a:ahLst/>
              <a:cxnLst/>
              <a:rect l="l" t="t" r="r" b="b"/>
              <a:pathLst>
                <a:path w="11360" h="19541" extrusionOk="0">
                  <a:moveTo>
                    <a:pt x="11229" y="1"/>
                  </a:moveTo>
                  <a:lnTo>
                    <a:pt x="0" y="19497"/>
                  </a:lnTo>
                  <a:lnTo>
                    <a:pt x="131" y="19541"/>
                  </a:lnTo>
                  <a:lnTo>
                    <a:pt x="11359" y="44"/>
                  </a:lnTo>
                  <a:lnTo>
                    <a:pt x="1122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45340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7660" y="1"/>
                  </a:moveTo>
                  <a:lnTo>
                    <a:pt x="0" y="21151"/>
                  </a:lnTo>
                  <a:lnTo>
                    <a:pt x="87" y="21195"/>
                  </a:lnTo>
                  <a:lnTo>
                    <a:pt x="7790" y="44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452300" y="3241525"/>
              <a:ext cx="100125" cy="553825"/>
            </a:xfrm>
            <a:custGeom>
              <a:avLst/>
              <a:gdLst/>
              <a:ahLst/>
              <a:cxnLst/>
              <a:rect l="l" t="t" r="r" b="b"/>
              <a:pathLst>
                <a:path w="4005" h="22153" extrusionOk="0">
                  <a:moveTo>
                    <a:pt x="3918" y="1"/>
                  </a:moveTo>
                  <a:lnTo>
                    <a:pt x="1" y="22152"/>
                  </a:lnTo>
                  <a:lnTo>
                    <a:pt x="131" y="22152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27800" y="4623275"/>
              <a:ext cx="1250125" cy="41375"/>
            </a:xfrm>
            <a:custGeom>
              <a:avLst/>
              <a:gdLst/>
              <a:ahLst/>
              <a:cxnLst/>
              <a:rect l="l" t="t" r="r" b="b"/>
              <a:pathLst>
                <a:path w="50005" h="1655" extrusionOk="0">
                  <a:moveTo>
                    <a:pt x="1" y="1"/>
                  </a:moveTo>
                  <a:lnTo>
                    <a:pt x="1" y="1654"/>
                  </a:lnTo>
                  <a:lnTo>
                    <a:pt x="50005" y="1654"/>
                  </a:lnTo>
                  <a:lnTo>
                    <a:pt x="50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53350" y="4450300"/>
              <a:ext cx="373200" cy="214350"/>
            </a:xfrm>
            <a:custGeom>
              <a:avLst/>
              <a:gdLst/>
              <a:ahLst/>
              <a:cxnLst/>
              <a:rect l="l" t="t" r="r" b="b"/>
              <a:pathLst>
                <a:path w="14928" h="8574" extrusionOk="0">
                  <a:moveTo>
                    <a:pt x="0" y="0"/>
                  </a:moveTo>
                  <a:lnTo>
                    <a:pt x="0" y="8573"/>
                  </a:lnTo>
                  <a:lnTo>
                    <a:pt x="14928" y="8573"/>
                  </a:lnTo>
                  <a:lnTo>
                    <a:pt x="1492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53342" y="4238162"/>
              <a:ext cx="272025" cy="214350"/>
            </a:xfrm>
            <a:custGeom>
              <a:avLst/>
              <a:gdLst/>
              <a:ahLst/>
              <a:cxnLst/>
              <a:rect l="l" t="t" r="r" b="b"/>
              <a:pathLst>
                <a:path w="10881" h="8574" extrusionOk="0">
                  <a:moveTo>
                    <a:pt x="1" y="0"/>
                  </a:moveTo>
                  <a:lnTo>
                    <a:pt x="1" y="8574"/>
                  </a:lnTo>
                  <a:lnTo>
                    <a:pt x="10881" y="8574"/>
                  </a:lnTo>
                  <a:lnTo>
                    <a:pt x="108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386157" y="4623178"/>
              <a:ext cx="639483" cy="41345"/>
            </a:xfrm>
            <a:custGeom>
              <a:avLst/>
              <a:gdLst/>
              <a:ahLst/>
              <a:cxnLst/>
              <a:rect l="l" t="t" r="r" b="b"/>
              <a:pathLst>
                <a:path w="8836" h="7225" extrusionOk="0">
                  <a:moveTo>
                    <a:pt x="1" y="1"/>
                  </a:moveTo>
                  <a:lnTo>
                    <a:pt x="1" y="7225"/>
                  </a:lnTo>
                  <a:lnTo>
                    <a:pt x="8835" y="722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26558" y="4552315"/>
              <a:ext cx="201235" cy="112347"/>
            </a:xfrm>
            <a:custGeom>
              <a:avLst/>
              <a:gdLst/>
              <a:ahLst/>
              <a:cxnLst/>
              <a:rect l="l" t="t" r="r" b="b"/>
              <a:pathLst>
                <a:path w="13144" h="8226" extrusionOk="0">
                  <a:moveTo>
                    <a:pt x="1" y="0"/>
                  </a:moveTo>
                  <a:lnTo>
                    <a:pt x="1" y="8225"/>
                  </a:lnTo>
                  <a:lnTo>
                    <a:pt x="13144" y="8225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subTitle" idx="1"/>
          </p:nvPr>
        </p:nvSpPr>
        <p:spPr>
          <a:xfrm>
            <a:off x="2255300" y="899450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2"/>
          </p:nvPr>
        </p:nvSpPr>
        <p:spPr>
          <a:xfrm>
            <a:off x="2255325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3"/>
          </p:nvPr>
        </p:nvSpPr>
        <p:spPr>
          <a:xfrm>
            <a:off x="44301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4"/>
          </p:nvPr>
        </p:nvSpPr>
        <p:spPr>
          <a:xfrm>
            <a:off x="4430127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5"/>
          </p:nvPr>
        </p:nvSpPr>
        <p:spPr>
          <a:xfrm>
            <a:off x="66049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6"/>
          </p:nvPr>
        </p:nvSpPr>
        <p:spPr>
          <a:xfrm>
            <a:off x="6604929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7"/>
          </p:nvPr>
        </p:nvSpPr>
        <p:spPr>
          <a:xfrm>
            <a:off x="2255298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8"/>
          </p:nvPr>
        </p:nvSpPr>
        <p:spPr>
          <a:xfrm>
            <a:off x="2255325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9"/>
          </p:nvPr>
        </p:nvSpPr>
        <p:spPr>
          <a:xfrm>
            <a:off x="4430126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13"/>
          </p:nvPr>
        </p:nvSpPr>
        <p:spPr>
          <a:xfrm>
            <a:off x="4430127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4"/>
          </p:nvPr>
        </p:nvSpPr>
        <p:spPr>
          <a:xfrm>
            <a:off x="6604925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5"/>
          </p:nvPr>
        </p:nvSpPr>
        <p:spPr>
          <a:xfrm>
            <a:off x="6604929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 hasCustomPrompt="1"/>
          </p:nvPr>
        </p:nvSpPr>
        <p:spPr>
          <a:xfrm>
            <a:off x="2255312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16" hasCustomPrompt="1"/>
          </p:nvPr>
        </p:nvSpPr>
        <p:spPr>
          <a:xfrm>
            <a:off x="4430118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17" hasCustomPrompt="1"/>
          </p:nvPr>
        </p:nvSpPr>
        <p:spPr>
          <a:xfrm>
            <a:off x="6604924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18" hasCustomPrompt="1"/>
          </p:nvPr>
        </p:nvSpPr>
        <p:spPr>
          <a:xfrm>
            <a:off x="2255312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5" name="Google Shape;315;p18"/>
          <p:cNvSpPr txBox="1">
            <a:spLocks noGrp="1"/>
          </p:cNvSpPr>
          <p:nvPr>
            <p:ph type="title" idx="19" hasCustomPrompt="1"/>
          </p:nvPr>
        </p:nvSpPr>
        <p:spPr>
          <a:xfrm>
            <a:off x="4430118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20" hasCustomPrompt="1"/>
          </p:nvPr>
        </p:nvSpPr>
        <p:spPr>
          <a:xfrm>
            <a:off x="6604924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51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45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5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11950" y="3575245"/>
            <a:ext cx="4632142" cy="1568295"/>
          </a:xfrm>
          <a:custGeom>
            <a:avLst/>
            <a:gdLst/>
            <a:ahLst/>
            <a:cxnLst/>
            <a:rect l="l" t="t" r="r" b="b"/>
            <a:pathLst>
              <a:path w="163651" h="55407" extrusionOk="0">
                <a:moveTo>
                  <a:pt x="59943" y="11242"/>
                </a:moveTo>
                <a:lnTo>
                  <a:pt x="59943" y="13644"/>
                </a:lnTo>
                <a:lnTo>
                  <a:pt x="58709" y="13644"/>
                </a:lnTo>
                <a:lnTo>
                  <a:pt x="58709" y="11242"/>
                </a:lnTo>
                <a:close/>
                <a:moveTo>
                  <a:pt x="63512" y="11242"/>
                </a:moveTo>
                <a:lnTo>
                  <a:pt x="63512" y="13644"/>
                </a:lnTo>
                <a:lnTo>
                  <a:pt x="61277" y="13644"/>
                </a:lnTo>
                <a:lnTo>
                  <a:pt x="61277" y="11242"/>
                </a:lnTo>
                <a:close/>
                <a:moveTo>
                  <a:pt x="65914" y="11242"/>
                </a:moveTo>
                <a:lnTo>
                  <a:pt x="65914" y="13644"/>
                </a:lnTo>
                <a:lnTo>
                  <a:pt x="64680" y="13644"/>
                </a:lnTo>
                <a:lnTo>
                  <a:pt x="64680" y="11242"/>
                </a:lnTo>
                <a:close/>
                <a:moveTo>
                  <a:pt x="99004" y="11275"/>
                </a:moveTo>
                <a:lnTo>
                  <a:pt x="99004" y="13644"/>
                </a:lnTo>
                <a:lnTo>
                  <a:pt x="97770" y="13644"/>
                </a:lnTo>
                <a:lnTo>
                  <a:pt x="97770" y="11275"/>
                </a:lnTo>
                <a:close/>
                <a:moveTo>
                  <a:pt x="102574" y="11242"/>
                </a:moveTo>
                <a:lnTo>
                  <a:pt x="102574" y="13644"/>
                </a:lnTo>
                <a:lnTo>
                  <a:pt x="100339" y="13644"/>
                </a:lnTo>
                <a:lnTo>
                  <a:pt x="100339" y="11242"/>
                </a:lnTo>
                <a:close/>
                <a:moveTo>
                  <a:pt x="104975" y="11242"/>
                </a:moveTo>
                <a:lnTo>
                  <a:pt x="104975" y="13644"/>
                </a:lnTo>
                <a:lnTo>
                  <a:pt x="103741" y="13644"/>
                </a:lnTo>
                <a:lnTo>
                  <a:pt x="103741" y="11242"/>
                </a:lnTo>
                <a:close/>
                <a:moveTo>
                  <a:pt x="95268" y="12843"/>
                </a:moveTo>
                <a:lnTo>
                  <a:pt x="95302" y="14010"/>
                </a:lnTo>
                <a:lnTo>
                  <a:pt x="68082" y="14010"/>
                </a:lnTo>
                <a:lnTo>
                  <a:pt x="68082" y="12843"/>
                </a:lnTo>
                <a:close/>
                <a:moveTo>
                  <a:pt x="59943" y="15778"/>
                </a:moveTo>
                <a:lnTo>
                  <a:pt x="59943" y="18180"/>
                </a:lnTo>
                <a:lnTo>
                  <a:pt x="58709" y="18180"/>
                </a:lnTo>
                <a:lnTo>
                  <a:pt x="58709" y="15778"/>
                </a:lnTo>
                <a:close/>
                <a:moveTo>
                  <a:pt x="63512" y="15778"/>
                </a:moveTo>
                <a:lnTo>
                  <a:pt x="63512" y="18180"/>
                </a:lnTo>
                <a:lnTo>
                  <a:pt x="61277" y="18180"/>
                </a:lnTo>
                <a:lnTo>
                  <a:pt x="61277" y="15778"/>
                </a:lnTo>
                <a:close/>
                <a:moveTo>
                  <a:pt x="65914" y="15778"/>
                </a:moveTo>
                <a:lnTo>
                  <a:pt x="65914" y="18180"/>
                </a:lnTo>
                <a:lnTo>
                  <a:pt x="64680" y="18180"/>
                </a:lnTo>
                <a:lnTo>
                  <a:pt x="64680" y="15778"/>
                </a:lnTo>
                <a:close/>
                <a:moveTo>
                  <a:pt x="99004" y="15778"/>
                </a:moveTo>
                <a:lnTo>
                  <a:pt x="99004" y="18180"/>
                </a:lnTo>
                <a:lnTo>
                  <a:pt x="97770" y="18180"/>
                </a:lnTo>
                <a:lnTo>
                  <a:pt x="97770" y="15778"/>
                </a:lnTo>
                <a:close/>
                <a:moveTo>
                  <a:pt x="102574" y="15778"/>
                </a:moveTo>
                <a:lnTo>
                  <a:pt x="102574" y="18180"/>
                </a:lnTo>
                <a:lnTo>
                  <a:pt x="100339" y="18180"/>
                </a:lnTo>
                <a:lnTo>
                  <a:pt x="100339" y="15778"/>
                </a:lnTo>
                <a:close/>
                <a:moveTo>
                  <a:pt x="104975" y="15778"/>
                </a:moveTo>
                <a:lnTo>
                  <a:pt x="104975" y="18180"/>
                </a:lnTo>
                <a:lnTo>
                  <a:pt x="103741" y="18180"/>
                </a:lnTo>
                <a:lnTo>
                  <a:pt x="103741" y="15778"/>
                </a:lnTo>
                <a:close/>
                <a:moveTo>
                  <a:pt x="59943" y="20015"/>
                </a:moveTo>
                <a:lnTo>
                  <a:pt x="59943" y="22417"/>
                </a:lnTo>
                <a:lnTo>
                  <a:pt x="58709" y="22417"/>
                </a:lnTo>
                <a:lnTo>
                  <a:pt x="58709" y="20015"/>
                </a:lnTo>
                <a:close/>
                <a:moveTo>
                  <a:pt x="63512" y="20015"/>
                </a:moveTo>
                <a:lnTo>
                  <a:pt x="63512" y="22417"/>
                </a:lnTo>
                <a:lnTo>
                  <a:pt x="61277" y="22417"/>
                </a:lnTo>
                <a:lnTo>
                  <a:pt x="61277" y="20015"/>
                </a:lnTo>
                <a:close/>
                <a:moveTo>
                  <a:pt x="65914" y="20015"/>
                </a:moveTo>
                <a:lnTo>
                  <a:pt x="65914" y="22417"/>
                </a:lnTo>
                <a:lnTo>
                  <a:pt x="64680" y="22417"/>
                </a:lnTo>
                <a:lnTo>
                  <a:pt x="64680" y="20015"/>
                </a:lnTo>
                <a:close/>
                <a:moveTo>
                  <a:pt x="99004" y="20015"/>
                </a:moveTo>
                <a:lnTo>
                  <a:pt x="99004" y="22417"/>
                </a:lnTo>
                <a:lnTo>
                  <a:pt x="97770" y="22417"/>
                </a:lnTo>
                <a:lnTo>
                  <a:pt x="97770" y="20015"/>
                </a:lnTo>
                <a:close/>
                <a:moveTo>
                  <a:pt x="102574" y="20015"/>
                </a:moveTo>
                <a:lnTo>
                  <a:pt x="102574" y="22417"/>
                </a:lnTo>
                <a:lnTo>
                  <a:pt x="100339" y="22417"/>
                </a:lnTo>
                <a:lnTo>
                  <a:pt x="100339" y="20015"/>
                </a:lnTo>
                <a:close/>
                <a:moveTo>
                  <a:pt x="104975" y="20015"/>
                </a:moveTo>
                <a:lnTo>
                  <a:pt x="104975" y="22417"/>
                </a:lnTo>
                <a:lnTo>
                  <a:pt x="103741" y="22417"/>
                </a:lnTo>
                <a:lnTo>
                  <a:pt x="103741" y="20015"/>
                </a:lnTo>
                <a:close/>
                <a:moveTo>
                  <a:pt x="59943" y="24518"/>
                </a:moveTo>
                <a:lnTo>
                  <a:pt x="59943" y="26920"/>
                </a:lnTo>
                <a:lnTo>
                  <a:pt x="58709" y="26920"/>
                </a:lnTo>
                <a:lnTo>
                  <a:pt x="58709" y="24518"/>
                </a:lnTo>
                <a:close/>
                <a:moveTo>
                  <a:pt x="63512" y="24518"/>
                </a:moveTo>
                <a:lnTo>
                  <a:pt x="63512" y="26920"/>
                </a:lnTo>
                <a:lnTo>
                  <a:pt x="61277" y="26920"/>
                </a:lnTo>
                <a:lnTo>
                  <a:pt x="61277" y="24518"/>
                </a:lnTo>
                <a:close/>
                <a:moveTo>
                  <a:pt x="65914" y="24518"/>
                </a:moveTo>
                <a:lnTo>
                  <a:pt x="65914" y="26920"/>
                </a:lnTo>
                <a:lnTo>
                  <a:pt x="64680" y="26920"/>
                </a:lnTo>
                <a:lnTo>
                  <a:pt x="64680" y="24518"/>
                </a:lnTo>
                <a:close/>
                <a:moveTo>
                  <a:pt x="99004" y="24518"/>
                </a:moveTo>
                <a:lnTo>
                  <a:pt x="99004" y="26920"/>
                </a:lnTo>
                <a:lnTo>
                  <a:pt x="97770" y="26920"/>
                </a:lnTo>
                <a:lnTo>
                  <a:pt x="97770" y="24518"/>
                </a:lnTo>
                <a:close/>
                <a:moveTo>
                  <a:pt x="102574" y="24518"/>
                </a:moveTo>
                <a:lnTo>
                  <a:pt x="102574" y="26920"/>
                </a:lnTo>
                <a:lnTo>
                  <a:pt x="100339" y="26920"/>
                </a:lnTo>
                <a:lnTo>
                  <a:pt x="100339" y="24518"/>
                </a:lnTo>
                <a:close/>
                <a:moveTo>
                  <a:pt x="104975" y="24518"/>
                </a:moveTo>
                <a:lnTo>
                  <a:pt x="104975" y="26920"/>
                </a:lnTo>
                <a:lnTo>
                  <a:pt x="103741" y="26920"/>
                </a:lnTo>
                <a:lnTo>
                  <a:pt x="103741" y="24518"/>
                </a:lnTo>
                <a:close/>
                <a:moveTo>
                  <a:pt x="95268" y="14911"/>
                </a:moveTo>
                <a:lnTo>
                  <a:pt x="95302" y="41930"/>
                </a:lnTo>
                <a:lnTo>
                  <a:pt x="68082" y="41930"/>
                </a:lnTo>
                <a:lnTo>
                  <a:pt x="68082" y="14911"/>
                </a:lnTo>
                <a:close/>
                <a:moveTo>
                  <a:pt x="56107" y="19348"/>
                </a:moveTo>
                <a:lnTo>
                  <a:pt x="56107" y="42197"/>
                </a:lnTo>
                <a:lnTo>
                  <a:pt x="10441" y="42197"/>
                </a:lnTo>
                <a:lnTo>
                  <a:pt x="10441" y="36427"/>
                </a:lnTo>
                <a:cubicBezTo>
                  <a:pt x="16327" y="39222"/>
                  <a:pt x="21629" y="40363"/>
                  <a:pt x="26317" y="40363"/>
                </a:cubicBezTo>
                <a:cubicBezTo>
                  <a:pt x="26384" y="40363"/>
                  <a:pt x="26452" y="40363"/>
                  <a:pt x="26519" y="40363"/>
                </a:cubicBezTo>
                <a:cubicBezTo>
                  <a:pt x="30522" y="40363"/>
                  <a:pt x="34458" y="39495"/>
                  <a:pt x="38094" y="37828"/>
                </a:cubicBezTo>
                <a:cubicBezTo>
                  <a:pt x="40363" y="36793"/>
                  <a:pt x="42464" y="35493"/>
                  <a:pt x="44432" y="33925"/>
                </a:cubicBezTo>
                <a:lnTo>
                  <a:pt x="44465" y="33925"/>
                </a:lnTo>
                <a:lnTo>
                  <a:pt x="44465" y="33891"/>
                </a:lnTo>
                <a:cubicBezTo>
                  <a:pt x="44866" y="33591"/>
                  <a:pt x="45266" y="33258"/>
                  <a:pt x="45633" y="32924"/>
                </a:cubicBezTo>
                <a:lnTo>
                  <a:pt x="45766" y="32991"/>
                </a:lnTo>
                <a:lnTo>
                  <a:pt x="45766" y="32824"/>
                </a:lnTo>
                <a:lnTo>
                  <a:pt x="45833" y="32757"/>
                </a:lnTo>
                <a:cubicBezTo>
                  <a:pt x="48201" y="30656"/>
                  <a:pt x="50303" y="28321"/>
                  <a:pt x="52138" y="25786"/>
                </a:cubicBezTo>
                <a:lnTo>
                  <a:pt x="52204" y="25786"/>
                </a:lnTo>
                <a:lnTo>
                  <a:pt x="52204" y="25686"/>
                </a:lnTo>
                <a:cubicBezTo>
                  <a:pt x="52805" y="24852"/>
                  <a:pt x="53372" y="24018"/>
                  <a:pt x="53872" y="23217"/>
                </a:cubicBezTo>
                <a:lnTo>
                  <a:pt x="53972" y="23250"/>
                </a:lnTo>
                <a:lnTo>
                  <a:pt x="53939" y="23117"/>
                </a:lnTo>
                <a:cubicBezTo>
                  <a:pt x="54306" y="22517"/>
                  <a:pt x="54639" y="21950"/>
                  <a:pt x="54940" y="21449"/>
                </a:cubicBezTo>
                <a:lnTo>
                  <a:pt x="55106" y="21449"/>
                </a:lnTo>
                <a:lnTo>
                  <a:pt x="55040" y="21249"/>
                </a:lnTo>
                <a:cubicBezTo>
                  <a:pt x="55473" y="20549"/>
                  <a:pt x="55807" y="19915"/>
                  <a:pt x="56107" y="19348"/>
                </a:cubicBezTo>
                <a:close/>
                <a:moveTo>
                  <a:pt x="107544" y="19381"/>
                </a:moveTo>
                <a:cubicBezTo>
                  <a:pt x="107844" y="19948"/>
                  <a:pt x="108178" y="20582"/>
                  <a:pt x="108578" y="21282"/>
                </a:cubicBezTo>
                <a:lnTo>
                  <a:pt x="108545" y="21483"/>
                </a:lnTo>
                <a:lnTo>
                  <a:pt x="108678" y="21449"/>
                </a:lnTo>
                <a:cubicBezTo>
                  <a:pt x="108978" y="21983"/>
                  <a:pt x="109312" y="22550"/>
                  <a:pt x="109712" y="23117"/>
                </a:cubicBezTo>
                <a:lnTo>
                  <a:pt x="109679" y="23284"/>
                </a:lnTo>
                <a:lnTo>
                  <a:pt x="109679" y="23284"/>
                </a:lnTo>
                <a:lnTo>
                  <a:pt x="109779" y="23250"/>
                </a:lnTo>
                <a:cubicBezTo>
                  <a:pt x="110279" y="24018"/>
                  <a:pt x="110846" y="24852"/>
                  <a:pt x="111447" y="25719"/>
                </a:cubicBezTo>
                <a:lnTo>
                  <a:pt x="111447" y="25819"/>
                </a:lnTo>
                <a:lnTo>
                  <a:pt x="111513" y="25819"/>
                </a:lnTo>
                <a:cubicBezTo>
                  <a:pt x="113348" y="28354"/>
                  <a:pt x="115449" y="30689"/>
                  <a:pt x="117818" y="32757"/>
                </a:cubicBezTo>
                <a:lnTo>
                  <a:pt x="117885" y="32824"/>
                </a:lnTo>
                <a:lnTo>
                  <a:pt x="117885" y="32991"/>
                </a:lnTo>
                <a:lnTo>
                  <a:pt x="117985" y="32924"/>
                </a:lnTo>
                <a:cubicBezTo>
                  <a:pt x="118385" y="33258"/>
                  <a:pt x="118785" y="33591"/>
                  <a:pt x="119185" y="33891"/>
                </a:cubicBezTo>
                <a:lnTo>
                  <a:pt x="119185" y="33925"/>
                </a:lnTo>
                <a:lnTo>
                  <a:pt x="119219" y="33925"/>
                </a:lnTo>
                <a:cubicBezTo>
                  <a:pt x="121154" y="35493"/>
                  <a:pt x="123288" y="36793"/>
                  <a:pt x="125557" y="37828"/>
                </a:cubicBezTo>
                <a:cubicBezTo>
                  <a:pt x="129193" y="39495"/>
                  <a:pt x="133129" y="40363"/>
                  <a:pt x="137132" y="40363"/>
                </a:cubicBezTo>
                <a:cubicBezTo>
                  <a:pt x="137199" y="40363"/>
                  <a:pt x="137267" y="40363"/>
                  <a:pt x="137334" y="40363"/>
                </a:cubicBezTo>
                <a:cubicBezTo>
                  <a:pt x="142020" y="40363"/>
                  <a:pt x="147291" y="39222"/>
                  <a:pt x="153210" y="36427"/>
                </a:cubicBezTo>
                <a:lnTo>
                  <a:pt x="153210" y="42197"/>
                </a:lnTo>
                <a:lnTo>
                  <a:pt x="107544" y="42197"/>
                </a:lnTo>
                <a:lnTo>
                  <a:pt x="107544" y="19381"/>
                </a:lnTo>
                <a:close/>
                <a:moveTo>
                  <a:pt x="152309" y="43065"/>
                </a:moveTo>
                <a:lnTo>
                  <a:pt x="152309" y="43532"/>
                </a:lnTo>
                <a:lnTo>
                  <a:pt x="108778" y="43532"/>
                </a:lnTo>
                <a:lnTo>
                  <a:pt x="108778" y="43065"/>
                </a:lnTo>
                <a:close/>
                <a:moveTo>
                  <a:pt x="54873" y="43065"/>
                </a:moveTo>
                <a:lnTo>
                  <a:pt x="54873" y="43565"/>
                </a:lnTo>
                <a:lnTo>
                  <a:pt x="11342" y="43565"/>
                </a:lnTo>
                <a:lnTo>
                  <a:pt x="11342" y="43065"/>
                </a:lnTo>
                <a:close/>
                <a:moveTo>
                  <a:pt x="94368" y="43098"/>
                </a:moveTo>
                <a:lnTo>
                  <a:pt x="94401" y="43565"/>
                </a:lnTo>
                <a:lnTo>
                  <a:pt x="69283" y="43565"/>
                </a:lnTo>
                <a:lnTo>
                  <a:pt x="69283" y="43098"/>
                </a:lnTo>
                <a:close/>
                <a:moveTo>
                  <a:pt x="78923" y="44632"/>
                </a:moveTo>
                <a:lnTo>
                  <a:pt x="78923" y="44866"/>
                </a:lnTo>
                <a:lnTo>
                  <a:pt x="78623" y="44632"/>
                </a:lnTo>
                <a:close/>
                <a:moveTo>
                  <a:pt x="85028" y="44666"/>
                </a:moveTo>
                <a:lnTo>
                  <a:pt x="84728" y="44899"/>
                </a:lnTo>
                <a:lnTo>
                  <a:pt x="84728" y="44666"/>
                </a:lnTo>
                <a:close/>
                <a:moveTo>
                  <a:pt x="77856" y="44632"/>
                </a:moveTo>
                <a:lnTo>
                  <a:pt x="77856" y="44966"/>
                </a:lnTo>
                <a:lnTo>
                  <a:pt x="77622" y="44632"/>
                </a:lnTo>
                <a:close/>
                <a:moveTo>
                  <a:pt x="86028" y="44632"/>
                </a:moveTo>
                <a:lnTo>
                  <a:pt x="85795" y="44966"/>
                </a:lnTo>
                <a:lnTo>
                  <a:pt x="85795" y="44632"/>
                </a:lnTo>
                <a:close/>
                <a:moveTo>
                  <a:pt x="80891" y="44632"/>
                </a:moveTo>
                <a:lnTo>
                  <a:pt x="79357" y="45199"/>
                </a:lnTo>
                <a:lnTo>
                  <a:pt x="79357" y="44632"/>
                </a:lnTo>
                <a:close/>
                <a:moveTo>
                  <a:pt x="84261" y="44632"/>
                </a:moveTo>
                <a:lnTo>
                  <a:pt x="84261" y="45199"/>
                </a:lnTo>
                <a:lnTo>
                  <a:pt x="82759" y="44632"/>
                </a:lnTo>
                <a:close/>
                <a:moveTo>
                  <a:pt x="76955" y="44632"/>
                </a:moveTo>
                <a:lnTo>
                  <a:pt x="76955" y="45233"/>
                </a:lnTo>
                <a:lnTo>
                  <a:pt x="76555" y="44632"/>
                </a:lnTo>
                <a:close/>
                <a:moveTo>
                  <a:pt x="87129" y="44632"/>
                </a:moveTo>
                <a:lnTo>
                  <a:pt x="86696" y="45233"/>
                </a:lnTo>
                <a:lnTo>
                  <a:pt x="86696" y="44632"/>
                </a:lnTo>
                <a:close/>
                <a:moveTo>
                  <a:pt x="78290" y="45066"/>
                </a:moveTo>
                <a:lnTo>
                  <a:pt x="78757" y="45433"/>
                </a:lnTo>
                <a:lnTo>
                  <a:pt x="78290" y="45600"/>
                </a:lnTo>
                <a:lnTo>
                  <a:pt x="78290" y="45066"/>
                </a:lnTo>
                <a:close/>
                <a:moveTo>
                  <a:pt x="85361" y="45066"/>
                </a:moveTo>
                <a:lnTo>
                  <a:pt x="85361" y="45633"/>
                </a:lnTo>
                <a:lnTo>
                  <a:pt x="84894" y="45466"/>
                </a:lnTo>
                <a:lnTo>
                  <a:pt x="85361" y="45066"/>
                </a:lnTo>
                <a:close/>
                <a:moveTo>
                  <a:pt x="75921" y="44632"/>
                </a:moveTo>
                <a:lnTo>
                  <a:pt x="75955" y="45666"/>
                </a:lnTo>
                <a:lnTo>
                  <a:pt x="75388" y="44632"/>
                </a:lnTo>
                <a:close/>
                <a:moveTo>
                  <a:pt x="88297" y="44632"/>
                </a:moveTo>
                <a:lnTo>
                  <a:pt x="87730" y="45666"/>
                </a:lnTo>
                <a:lnTo>
                  <a:pt x="87730" y="44632"/>
                </a:lnTo>
                <a:close/>
                <a:moveTo>
                  <a:pt x="74854" y="44632"/>
                </a:moveTo>
                <a:lnTo>
                  <a:pt x="74854" y="45933"/>
                </a:lnTo>
                <a:lnTo>
                  <a:pt x="74220" y="44632"/>
                </a:lnTo>
                <a:close/>
                <a:moveTo>
                  <a:pt x="89431" y="44632"/>
                </a:moveTo>
                <a:lnTo>
                  <a:pt x="88797" y="45933"/>
                </a:lnTo>
                <a:lnTo>
                  <a:pt x="88797" y="44632"/>
                </a:lnTo>
                <a:close/>
                <a:moveTo>
                  <a:pt x="77422" y="45199"/>
                </a:moveTo>
                <a:lnTo>
                  <a:pt x="77823" y="45800"/>
                </a:lnTo>
                <a:lnTo>
                  <a:pt x="77422" y="45967"/>
                </a:lnTo>
                <a:lnTo>
                  <a:pt x="77422" y="45199"/>
                </a:lnTo>
                <a:close/>
                <a:moveTo>
                  <a:pt x="86262" y="45199"/>
                </a:moveTo>
                <a:lnTo>
                  <a:pt x="86262" y="45967"/>
                </a:lnTo>
                <a:lnTo>
                  <a:pt x="85828" y="45800"/>
                </a:lnTo>
                <a:lnTo>
                  <a:pt x="86262" y="45199"/>
                </a:lnTo>
                <a:close/>
                <a:moveTo>
                  <a:pt x="76388" y="45300"/>
                </a:moveTo>
                <a:lnTo>
                  <a:pt x="76989" y="46133"/>
                </a:lnTo>
                <a:lnTo>
                  <a:pt x="76388" y="46334"/>
                </a:lnTo>
                <a:lnTo>
                  <a:pt x="76388" y="45300"/>
                </a:lnTo>
                <a:close/>
                <a:moveTo>
                  <a:pt x="87263" y="45300"/>
                </a:moveTo>
                <a:lnTo>
                  <a:pt x="87263" y="46334"/>
                </a:lnTo>
                <a:lnTo>
                  <a:pt x="86696" y="46133"/>
                </a:lnTo>
                <a:lnTo>
                  <a:pt x="87263" y="45300"/>
                </a:lnTo>
                <a:close/>
                <a:moveTo>
                  <a:pt x="73653" y="44632"/>
                </a:moveTo>
                <a:lnTo>
                  <a:pt x="73620" y="46367"/>
                </a:lnTo>
                <a:lnTo>
                  <a:pt x="72886" y="44632"/>
                </a:lnTo>
                <a:close/>
                <a:moveTo>
                  <a:pt x="90799" y="44632"/>
                </a:moveTo>
                <a:lnTo>
                  <a:pt x="89998" y="46367"/>
                </a:lnTo>
                <a:lnTo>
                  <a:pt x="89998" y="44632"/>
                </a:lnTo>
                <a:close/>
                <a:moveTo>
                  <a:pt x="72352" y="44632"/>
                </a:moveTo>
                <a:lnTo>
                  <a:pt x="72352" y="46701"/>
                </a:lnTo>
                <a:lnTo>
                  <a:pt x="71418" y="44632"/>
                </a:lnTo>
                <a:close/>
                <a:moveTo>
                  <a:pt x="92233" y="44632"/>
                </a:moveTo>
                <a:lnTo>
                  <a:pt x="91299" y="46701"/>
                </a:lnTo>
                <a:lnTo>
                  <a:pt x="91299" y="44632"/>
                </a:lnTo>
                <a:close/>
                <a:moveTo>
                  <a:pt x="75321" y="45533"/>
                </a:moveTo>
                <a:lnTo>
                  <a:pt x="75855" y="46534"/>
                </a:lnTo>
                <a:lnTo>
                  <a:pt x="75321" y="46734"/>
                </a:lnTo>
                <a:lnTo>
                  <a:pt x="75321" y="45533"/>
                </a:lnTo>
                <a:close/>
                <a:moveTo>
                  <a:pt x="88363" y="45533"/>
                </a:moveTo>
                <a:lnTo>
                  <a:pt x="88363" y="46734"/>
                </a:lnTo>
                <a:lnTo>
                  <a:pt x="87796" y="46534"/>
                </a:lnTo>
                <a:lnTo>
                  <a:pt x="88363" y="45533"/>
                </a:lnTo>
                <a:close/>
                <a:moveTo>
                  <a:pt x="74120" y="45533"/>
                </a:moveTo>
                <a:lnTo>
                  <a:pt x="74787" y="46934"/>
                </a:lnTo>
                <a:lnTo>
                  <a:pt x="74120" y="47201"/>
                </a:lnTo>
                <a:lnTo>
                  <a:pt x="74120" y="45533"/>
                </a:lnTo>
                <a:close/>
                <a:moveTo>
                  <a:pt x="89531" y="45533"/>
                </a:moveTo>
                <a:lnTo>
                  <a:pt x="89531" y="47201"/>
                </a:lnTo>
                <a:lnTo>
                  <a:pt x="88864" y="46934"/>
                </a:lnTo>
                <a:lnTo>
                  <a:pt x="89531" y="45533"/>
                </a:lnTo>
                <a:close/>
                <a:moveTo>
                  <a:pt x="70684" y="44632"/>
                </a:moveTo>
                <a:lnTo>
                  <a:pt x="70684" y="47301"/>
                </a:lnTo>
                <a:lnTo>
                  <a:pt x="69583" y="44632"/>
                </a:lnTo>
                <a:close/>
                <a:moveTo>
                  <a:pt x="94101" y="44632"/>
                </a:moveTo>
                <a:lnTo>
                  <a:pt x="92967" y="47301"/>
                </a:lnTo>
                <a:lnTo>
                  <a:pt x="92967" y="44632"/>
                </a:lnTo>
                <a:close/>
                <a:moveTo>
                  <a:pt x="72786" y="45700"/>
                </a:moveTo>
                <a:lnTo>
                  <a:pt x="73586" y="47401"/>
                </a:lnTo>
                <a:lnTo>
                  <a:pt x="72786" y="47668"/>
                </a:lnTo>
                <a:lnTo>
                  <a:pt x="72786" y="45700"/>
                </a:lnTo>
                <a:close/>
                <a:moveTo>
                  <a:pt x="90865" y="45666"/>
                </a:moveTo>
                <a:lnTo>
                  <a:pt x="90865" y="47668"/>
                </a:lnTo>
                <a:lnTo>
                  <a:pt x="90065" y="47401"/>
                </a:lnTo>
                <a:lnTo>
                  <a:pt x="90865" y="45666"/>
                </a:lnTo>
                <a:close/>
                <a:moveTo>
                  <a:pt x="71151" y="45199"/>
                </a:moveTo>
                <a:lnTo>
                  <a:pt x="72319" y="47868"/>
                </a:lnTo>
                <a:lnTo>
                  <a:pt x="71151" y="48302"/>
                </a:lnTo>
                <a:lnTo>
                  <a:pt x="71151" y="45199"/>
                </a:lnTo>
                <a:close/>
                <a:moveTo>
                  <a:pt x="92500" y="45199"/>
                </a:moveTo>
                <a:lnTo>
                  <a:pt x="92500" y="48302"/>
                </a:lnTo>
                <a:lnTo>
                  <a:pt x="91332" y="47868"/>
                </a:lnTo>
                <a:lnTo>
                  <a:pt x="92500" y="45199"/>
                </a:lnTo>
                <a:close/>
                <a:moveTo>
                  <a:pt x="62078" y="0"/>
                </a:moveTo>
                <a:lnTo>
                  <a:pt x="58609" y="9240"/>
                </a:lnTo>
                <a:lnTo>
                  <a:pt x="57241" y="5738"/>
                </a:lnTo>
                <a:lnTo>
                  <a:pt x="56140" y="9140"/>
                </a:lnTo>
                <a:lnTo>
                  <a:pt x="56140" y="14044"/>
                </a:lnTo>
                <a:cubicBezTo>
                  <a:pt x="47061" y="32840"/>
                  <a:pt x="36394" y="37926"/>
                  <a:pt x="27509" y="37926"/>
                </a:cubicBezTo>
                <a:cubicBezTo>
                  <a:pt x="19648" y="37926"/>
                  <a:pt x="13181" y="33945"/>
                  <a:pt x="10441" y="31957"/>
                </a:cubicBezTo>
                <a:lnTo>
                  <a:pt x="10441" y="30522"/>
                </a:lnTo>
                <a:lnTo>
                  <a:pt x="9440" y="30389"/>
                </a:lnTo>
                <a:lnTo>
                  <a:pt x="5938" y="24718"/>
                </a:lnTo>
                <a:lnTo>
                  <a:pt x="2602" y="30389"/>
                </a:lnTo>
                <a:lnTo>
                  <a:pt x="1768" y="30522"/>
                </a:lnTo>
                <a:lnTo>
                  <a:pt x="1768" y="43031"/>
                </a:lnTo>
                <a:lnTo>
                  <a:pt x="834" y="43031"/>
                </a:lnTo>
                <a:lnTo>
                  <a:pt x="834" y="44833"/>
                </a:lnTo>
                <a:cubicBezTo>
                  <a:pt x="67" y="45733"/>
                  <a:pt x="0" y="55407"/>
                  <a:pt x="0" y="55407"/>
                </a:cubicBezTo>
                <a:lnTo>
                  <a:pt x="12209" y="55407"/>
                </a:lnTo>
                <a:cubicBezTo>
                  <a:pt x="12209" y="55407"/>
                  <a:pt x="12109" y="45733"/>
                  <a:pt x="11375" y="44833"/>
                </a:cubicBezTo>
                <a:lnTo>
                  <a:pt x="11375" y="44666"/>
                </a:lnTo>
                <a:lnTo>
                  <a:pt x="54873" y="44666"/>
                </a:lnTo>
                <a:lnTo>
                  <a:pt x="54873" y="45400"/>
                </a:lnTo>
                <a:cubicBezTo>
                  <a:pt x="53805" y="46634"/>
                  <a:pt x="53705" y="55107"/>
                  <a:pt x="53705" y="55107"/>
                </a:cubicBezTo>
                <a:lnTo>
                  <a:pt x="70451" y="55107"/>
                </a:lnTo>
                <a:cubicBezTo>
                  <a:pt x="70451" y="55107"/>
                  <a:pt x="70384" y="51871"/>
                  <a:pt x="70117" y="49136"/>
                </a:cubicBezTo>
                <a:lnTo>
                  <a:pt x="73853" y="47735"/>
                </a:lnTo>
                <a:lnTo>
                  <a:pt x="73920" y="47735"/>
                </a:lnTo>
                <a:cubicBezTo>
                  <a:pt x="73953" y="47701"/>
                  <a:pt x="73987" y="47701"/>
                  <a:pt x="74020" y="47668"/>
                </a:cubicBezTo>
                <a:lnTo>
                  <a:pt x="76155" y="46834"/>
                </a:lnTo>
                <a:lnTo>
                  <a:pt x="76221" y="46834"/>
                </a:lnTo>
                <a:lnTo>
                  <a:pt x="76255" y="46801"/>
                </a:lnTo>
                <a:lnTo>
                  <a:pt x="81825" y="44732"/>
                </a:lnTo>
                <a:lnTo>
                  <a:pt x="87396" y="46801"/>
                </a:lnTo>
                <a:cubicBezTo>
                  <a:pt x="87396" y="46801"/>
                  <a:pt x="87396" y="46834"/>
                  <a:pt x="87429" y="46834"/>
                </a:cubicBezTo>
                <a:cubicBezTo>
                  <a:pt x="87452" y="46845"/>
                  <a:pt x="87463" y="46849"/>
                  <a:pt x="87469" y="46849"/>
                </a:cubicBezTo>
                <a:cubicBezTo>
                  <a:pt x="87481" y="46849"/>
                  <a:pt x="87474" y="46834"/>
                  <a:pt x="87496" y="46834"/>
                </a:cubicBezTo>
                <a:lnTo>
                  <a:pt x="89631" y="47668"/>
                </a:lnTo>
                <a:cubicBezTo>
                  <a:pt x="89664" y="47701"/>
                  <a:pt x="89698" y="47701"/>
                  <a:pt x="89731" y="47735"/>
                </a:cubicBezTo>
                <a:lnTo>
                  <a:pt x="89831" y="47735"/>
                </a:lnTo>
                <a:lnTo>
                  <a:pt x="93534" y="49202"/>
                </a:lnTo>
                <a:cubicBezTo>
                  <a:pt x="93267" y="51938"/>
                  <a:pt x="93234" y="55107"/>
                  <a:pt x="93234" y="55107"/>
                </a:cubicBezTo>
                <a:lnTo>
                  <a:pt x="109946" y="55107"/>
                </a:lnTo>
                <a:cubicBezTo>
                  <a:pt x="109946" y="55107"/>
                  <a:pt x="109845" y="46634"/>
                  <a:pt x="108778" y="45400"/>
                </a:cubicBezTo>
                <a:lnTo>
                  <a:pt x="108778" y="44632"/>
                </a:lnTo>
                <a:lnTo>
                  <a:pt x="152309" y="44632"/>
                </a:lnTo>
                <a:lnTo>
                  <a:pt x="152309" y="44833"/>
                </a:lnTo>
                <a:cubicBezTo>
                  <a:pt x="151542" y="45733"/>
                  <a:pt x="151475" y="55407"/>
                  <a:pt x="151475" y="55407"/>
                </a:cubicBezTo>
                <a:lnTo>
                  <a:pt x="163651" y="55407"/>
                </a:lnTo>
                <a:cubicBezTo>
                  <a:pt x="163651" y="55407"/>
                  <a:pt x="163584" y="45733"/>
                  <a:pt x="162817" y="44833"/>
                </a:cubicBezTo>
                <a:lnTo>
                  <a:pt x="162817" y="43031"/>
                </a:lnTo>
                <a:lnTo>
                  <a:pt x="161883" y="43031"/>
                </a:lnTo>
                <a:lnTo>
                  <a:pt x="161883" y="30522"/>
                </a:lnTo>
                <a:lnTo>
                  <a:pt x="160915" y="30389"/>
                </a:lnTo>
                <a:lnTo>
                  <a:pt x="157379" y="24718"/>
                </a:lnTo>
                <a:lnTo>
                  <a:pt x="154044" y="30389"/>
                </a:lnTo>
                <a:lnTo>
                  <a:pt x="153210" y="30522"/>
                </a:lnTo>
                <a:lnTo>
                  <a:pt x="153210" y="31957"/>
                </a:lnTo>
                <a:cubicBezTo>
                  <a:pt x="150468" y="33946"/>
                  <a:pt x="143996" y="37937"/>
                  <a:pt x="136133" y="37937"/>
                </a:cubicBezTo>
                <a:cubicBezTo>
                  <a:pt x="127254" y="37937"/>
                  <a:pt x="116601" y="32849"/>
                  <a:pt x="107544" y="14044"/>
                </a:cubicBezTo>
                <a:lnTo>
                  <a:pt x="107544" y="9140"/>
                </a:lnTo>
                <a:lnTo>
                  <a:pt x="106176" y="5738"/>
                </a:lnTo>
                <a:lnTo>
                  <a:pt x="105042" y="9240"/>
                </a:lnTo>
                <a:lnTo>
                  <a:pt x="101573" y="0"/>
                </a:lnTo>
                <a:lnTo>
                  <a:pt x="98104" y="9240"/>
                </a:lnTo>
                <a:lnTo>
                  <a:pt x="96769" y="5738"/>
                </a:lnTo>
                <a:lnTo>
                  <a:pt x="95635" y="9140"/>
                </a:lnTo>
                <a:lnTo>
                  <a:pt x="95635" y="11976"/>
                </a:lnTo>
                <a:lnTo>
                  <a:pt x="68016" y="11976"/>
                </a:lnTo>
                <a:lnTo>
                  <a:pt x="68016" y="9140"/>
                </a:lnTo>
                <a:lnTo>
                  <a:pt x="66681" y="5738"/>
                </a:lnTo>
                <a:lnTo>
                  <a:pt x="65547" y="9240"/>
                </a:lnTo>
                <a:lnTo>
                  <a:pt x="62078" y="0"/>
                </a:lnTo>
                <a:close/>
              </a:path>
            </a:pathLst>
          </a:custGeom>
          <a:solidFill>
            <a:srgbClr val="F16880">
              <a:alpha val="6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886000" y="4549811"/>
            <a:ext cx="780740" cy="59368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10" y="2823701"/>
            <a:ext cx="1730693" cy="2319798"/>
          </a:xfrm>
          <a:custGeom>
            <a:avLst/>
            <a:gdLst/>
            <a:ahLst/>
            <a:cxnLst/>
            <a:rect l="l" t="t" r="r" b="b"/>
            <a:pathLst>
              <a:path w="42531" h="57008" extrusionOk="0">
                <a:moveTo>
                  <a:pt x="38427" y="1"/>
                </a:moveTo>
                <a:lnTo>
                  <a:pt x="38127" y="5504"/>
                </a:lnTo>
                <a:lnTo>
                  <a:pt x="36393" y="8907"/>
                </a:lnTo>
                <a:lnTo>
                  <a:pt x="36393" y="9908"/>
                </a:lnTo>
                <a:lnTo>
                  <a:pt x="35892" y="9908"/>
                </a:lnTo>
                <a:lnTo>
                  <a:pt x="35892" y="10675"/>
                </a:lnTo>
                <a:lnTo>
                  <a:pt x="35726" y="10675"/>
                </a:lnTo>
                <a:lnTo>
                  <a:pt x="35726" y="13143"/>
                </a:lnTo>
                <a:lnTo>
                  <a:pt x="33924" y="13143"/>
                </a:lnTo>
                <a:lnTo>
                  <a:pt x="33924" y="16179"/>
                </a:lnTo>
                <a:lnTo>
                  <a:pt x="31356" y="18747"/>
                </a:lnTo>
                <a:lnTo>
                  <a:pt x="31356" y="20915"/>
                </a:lnTo>
                <a:lnTo>
                  <a:pt x="29354" y="20915"/>
                </a:lnTo>
                <a:lnTo>
                  <a:pt x="29354" y="35126"/>
                </a:lnTo>
                <a:lnTo>
                  <a:pt x="28320" y="35126"/>
                </a:lnTo>
                <a:lnTo>
                  <a:pt x="28320" y="34092"/>
                </a:lnTo>
                <a:lnTo>
                  <a:pt x="27686" y="34092"/>
                </a:lnTo>
                <a:lnTo>
                  <a:pt x="27686" y="30556"/>
                </a:lnTo>
                <a:lnTo>
                  <a:pt x="26919" y="30556"/>
                </a:lnTo>
                <a:lnTo>
                  <a:pt x="26919" y="13877"/>
                </a:lnTo>
                <a:lnTo>
                  <a:pt x="26319" y="13877"/>
                </a:lnTo>
                <a:lnTo>
                  <a:pt x="26319" y="10641"/>
                </a:lnTo>
                <a:lnTo>
                  <a:pt x="25418" y="10641"/>
                </a:lnTo>
                <a:lnTo>
                  <a:pt x="25418" y="8373"/>
                </a:lnTo>
                <a:lnTo>
                  <a:pt x="24651" y="8373"/>
                </a:lnTo>
                <a:lnTo>
                  <a:pt x="24651" y="6572"/>
                </a:lnTo>
                <a:lnTo>
                  <a:pt x="23850" y="6572"/>
                </a:lnTo>
                <a:lnTo>
                  <a:pt x="23850" y="5138"/>
                </a:lnTo>
                <a:lnTo>
                  <a:pt x="22449" y="3436"/>
                </a:lnTo>
                <a:lnTo>
                  <a:pt x="21048" y="5138"/>
                </a:lnTo>
                <a:lnTo>
                  <a:pt x="21048" y="6572"/>
                </a:lnTo>
                <a:lnTo>
                  <a:pt x="20281" y="6572"/>
                </a:lnTo>
                <a:lnTo>
                  <a:pt x="20281" y="8373"/>
                </a:lnTo>
                <a:lnTo>
                  <a:pt x="19481" y="8373"/>
                </a:lnTo>
                <a:lnTo>
                  <a:pt x="19481" y="10641"/>
                </a:lnTo>
                <a:lnTo>
                  <a:pt x="18580" y="10641"/>
                </a:lnTo>
                <a:lnTo>
                  <a:pt x="18580" y="13877"/>
                </a:lnTo>
                <a:lnTo>
                  <a:pt x="17980" y="13877"/>
                </a:lnTo>
                <a:lnTo>
                  <a:pt x="17980" y="30556"/>
                </a:lnTo>
                <a:lnTo>
                  <a:pt x="17212" y="30556"/>
                </a:lnTo>
                <a:lnTo>
                  <a:pt x="17212" y="34092"/>
                </a:lnTo>
                <a:lnTo>
                  <a:pt x="16579" y="34092"/>
                </a:lnTo>
                <a:lnTo>
                  <a:pt x="16579" y="35126"/>
                </a:lnTo>
                <a:lnTo>
                  <a:pt x="15544" y="35126"/>
                </a:lnTo>
                <a:lnTo>
                  <a:pt x="15544" y="26920"/>
                </a:lnTo>
                <a:lnTo>
                  <a:pt x="12609" y="26920"/>
                </a:lnTo>
                <a:lnTo>
                  <a:pt x="12609" y="18113"/>
                </a:lnTo>
                <a:lnTo>
                  <a:pt x="10941" y="18113"/>
                </a:lnTo>
                <a:lnTo>
                  <a:pt x="10941" y="12143"/>
                </a:lnTo>
                <a:lnTo>
                  <a:pt x="4937" y="12143"/>
                </a:lnTo>
                <a:lnTo>
                  <a:pt x="4937" y="18113"/>
                </a:lnTo>
                <a:lnTo>
                  <a:pt x="3269" y="18113"/>
                </a:lnTo>
                <a:lnTo>
                  <a:pt x="3269" y="26920"/>
                </a:lnTo>
                <a:lnTo>
                  <a:pt x="0" y="26920"/>
                </a:lnTo>
                <a:lnTo>
                  <a:pt x="0" y="57008"/>
                </a:lnTo>
                <a:lnTo>
                  <a:pt x="42530" y="57008"/>
                </a:lnTo>
                <a:lnTo>
                  <a:pt x="42530" y="13143"/>
                </a:lnTo>
                <a:lnTo>
                  <a:pt x="41063" y="13143"/>
                </a:lnTo>
                <a:lnTo>
                  <a:pt x="41063" y="10675"/>
                </a:lnTo>
                <a:lnTo>
                  <a:pt x="40896" y="10675"/>
                </a:lnTo>
                <a:lnTo>
                  <a:pt x="40896" y="9908"/>
                </a:lnTo>
                <a:lnTo>
                  <a:pt x="40462" y="9908"/>
                </a:lnTo>
                <a:lnTo>
                  <a:pt x="40462" y="8907"/>
                </a:lnTo>
                <a:lnTo>
                  <a:pt x="38728" y="5504"/>
                </a:lnTo>
                <a:lnTo>
                  <a:pt x="38427" y="1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2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7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 Only 0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7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01">
  <p:cSld name="Title and Four Columns 0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 hasCustomPrompt="1"/>
          </p:nvPr>
        </p:nvSpPr>
        <p:spPr>
          <a:xfrm>
            <a:off x="57151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57151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 idx="2" hasCustomPrompt="1"/>
          </p:nvPr>
        </p:nvSpPr>
        <p:spPr>
          <a:xfrm>
            <a:off x="57151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57151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4" hasCustomPrompt="1"/>
          </p:nvPr>
        </p:nvSpPr>
        <p:spPr>
          <a:xfrm>
            <a:off x="8167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8167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6" hasCustomPrompt="1"/>
          </p:nvPr>
        </p:nvSpPr>
        <p:spPr>
          <a:xfrm>
            <a:off x="8167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8167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35763" y="1130838"/>
            <a:ext cx="2118004" cy="4029339"/>
          </a:xfrm>
          <a:custGeom>
            <a:avLst/>
            <a:gdLst/>
            <a:ahLst/>
            <a:cxnLst/>
            <a:rect l="l" t="t" r="r" b="b"/>
            <a:pathLst>
              <a:path w="55587" h="105750" extrusionOk="0">
                <a:moveTo>
                  <a:pt x="27070" y="45968"/>
                </a:moveTo>
                <a:cubicBezTo>
                  <a:pt x="27402" y="48020"/>
                  <a:pt x="28065" y="55595"/>
                  <a:pt x="28367" y="59608"/>
                </a:cubicBezTo>
                <a:lnTo>
                  <a:pt x="26044" y="59638"/>
                </a:lnTo>
                <a:cubicBezTo>
                  <a:pt x="26285" y="56289"/>
                  <a:pt x="27070" y="45998"/>
                  <a:pt x="27070" y="45998"/>
                </a:cubicBezTo>
                <a:lnTo>
                  <a:pt x="27070" y="45968"/>
                </a:lnTo>
                <a:close/>
                <a:moveTo>
                  <a:pt x="29454" y="68028"/>
                </a:moveTo>
                <a:cubicBezTo>
                  <a:pt x="29755" y="69597"/>
                  <a:pt x="30118" y="71136"/>
                  <a:pt x="30510" y="72705"/>
                </a:cubicBezTo>
                <a:cubicBezTo>
                  <a:pt x="31083" y="74908"/>
                  <a:pt x="31717" y="77141"/>
                  <a:pt x="32441" y="79314"/>
                </a:cubicBezTo>
                <a:lnTo>
                  <a:pt x="22332" y="79435"/>
                </a:lnTo>
                <a:cubicBezTo>
                  <a:pt x="23026" y="77232"/>
                  <a:pt x="23629" y="74999"/>
                  <a:pt x="24142" y="72765"/>
                </a:cubicBezTo>
                <a:cubicBezTo>
                  <a:pt x="24505" y="71196"/>
                  <a:pt x="24837" y="69627"/>
                  <a:pt x="25138" y="68058"/>
                </a:cubicBezTo>
                <a:lnTo>
                  <a:pt x="29454" y="68028"/>
                </a:lnTo>
                <a:close/>
                <a:moveTo>
                  <a:pt x="26708" y="1"/>
                </a:moveTo>
                <a:cubicBezTo>
                  <a:pt x="26677" y="1"/>
                  <a:pt x="26647" y="23"/>
                  <a:pt x="26647" y="69"/>
                </a:cubicBezTo>
                <a:lnTo>
                  <a:pt x="26466" y="4112"/>
                </a:lnTo>
                <a:cubicBezTo>
                  <a:pt x="26225" y="4233"/>
                  <a:pt x="26044" y="4475"/>
                  <a:pt x="26044" y="4746"/>
                </a:cubicBezTo>
                <a:lnTo>
                  <a:pt x="26044" y="5259"/>
                </a:lnTo>
                <a:lnTo>
                  <a:pt x="25591" y="5259"/>
                </a:lnTo>
                <a:cubicBezTo>
                  <a:pt x="25507" y="4951"/>
                  <a:pt x="25241" y="4773"/>
                  <a:pt x="24938" y="4773"/>
                </a:cubicBezTo>
                <a:cubicBezTo>
                  <a:pt x="24914" y="4773"/>
                  <a:pt x="24891" y="4774"/>
                  <a:pt x="24867" y="4776"/>
                </a:cubicBezTo>
                <a:cubicBezTo>
                  <a:pt x="24535" y="4837"/>
                  <a:pt x="24324" y="5139"/>
                  <a:pt x="24324" y="5470"/>
                </a:cubicBezTo>
                <a:lnTo>
                  <a:pt x="24324" y="5983"/>
                </a:lnTo>
                <a:lnTo>
                  <a:pt x="23780" y="5983"/>
                </a:lnTo>
                <a:lnTo>
                  <a:pt x="23780" y="6557"/>
                </a:lnTo>
                <a:lnTo>
                  <a:pt x="23328" y="6557"/>
                </a:lnTo>
                <a:lnTo>
                  <a:pt x="23358" y="9514"/>
                </a:lnTo>
                <a:cubicBezTo>
                  <a:pt x="23931" y="9514"/>
                  <a:pt x="24414" y="9997"/>
                  <a:pt x="24384" y="10570"/>
                </a:cubicBezTo>
                <a:lnTo>
                  <a:pt x="23599" y="33294"/>
                </a:lnTo>
                <a:lnTo>
                  <a:pt x="23479" y="36553"/>
                </a:lnTo>
                <a:cubicBezTo>
                  <a:pt x="23448" y="37609"/>
                  <a:pt x="23388" y="38695"/>
                  <a:pt x="23358" y="39782"/>
                </a:cubicBezTo>
                <a:cubicBezTo>
                  <a:pt x="23237" y="41924"/>
                  <a:pt x="23116" y="44067"/>
                  <a:pt x="22966" y="46210"/>
                </a:cubicBezTo>
                <a:cubicBezTo>
                  <a:pt x="22634" y="50495"/>
                  <a:pt x="22151" y="54750"/>
                  <a:pt x="21487" y="58944"/>
                </a:cubicBezTo>
                <a:lnTo>
                  <a:pt x="21366" y="59669"/>
                </a:lnTo>
                <a:lnTo>
                  <a:pt x="19314" y="59669"/>
                </a:lnTo>
                <a:lnTo>
                  <a:pt x="19918" y="61721"/>
                </a:lnTo>
                <a:cubicBezTo>
                  <a:pt x="20038" y="62173"/>
                  <a:pt x="20370" y="62535"/>
                  <a:pt x="20793" y="62747"/>
                </a:cubicBezTo>
                <a:cubicBezTo>
                  <a:pt x="20219" y="65644"/>
                  <a:pt x="19556" y="68510"/>
                  <a:pt x="18741" y="71347"/>
                </a:cubicBezTo>
                <a:cubicBezTo>
                  <a:pt x="17956" y="74093"/>
                  <a:pt x="17021" y="76809"/>
                  <a:pt x="15964" y="79465"/>
                </a:cubicBezTo>
                <a:lnTo>
                  <a:pt x="13460" y="79495"/>
                </a:lnTo>
                <a:lnTo>
                  <a:pt x="13460" y="80189"/>
                </a:lnTo>
                <a:lnTo>
                  <a:pt x="14003" y="80189"/>
                </a:lnTo>
                <a:lnTo>
                  <a:pt x="14033" y="83901"/>
                </a:lnTo>
                <a:cubicBezTo>
                  <a:pt x="13249" y="85530"/>
                  <a:pt x="12434" y="87100"/>
                  <a:pt x="11559" y="88669"/>
                </a:cubicBezTo>
                <a:lnTo>
                  <a:pt x="10774" y="89997"/>
                </a:lnTo>
                <a:cubicBezTo>
                  <a:pt x="10623" y="90238"/>
                  <a:pt x="10502" y="90449"/>
                  <a:pt x="10352" y="90661"/>
                </a:cubicBezTo>
                <a:lnTo>
                  <a:pt x="9929" y="91324"/>
                </a:lnTo>
                <a:lnTo>
                  <a:pt x="8209" y="94071"/>
                </a:lnTo>
                <a:lnTo>
                  <a:pt x="3501" y="101615"/>
                </a:lnTo>
                <a:lnTo>
                  <a:pt x="2747" y="102580"/>
                </a:lnTo>
                <a:lnTo>
                  <a:pt x="2355" y="102580"/>
                </a:lnTo>
                <a:lnTo>
                  <a:pt x="1" y="105749"/>
                </a:lnTo>
                <a:lnTo>
                  <a:pt x="14667" y="105689"/>
                </a:lnTo>
                <a:lnTo>
                  <a:pt x="12826" y="102490"/>
                </a:lnTo>
                <a:lnTo>
                  <a:pt x="12404" y="102490"/>
                </a:lnTo>
                <a:lnTo>
                  <a:pt x="11891" y="101524"/>
                </a:lnTo>
                <a:lnTo>
                  <a:pt x="14094" y="97662"/>
                </a:lnTo>
                <a:lnTo>
                  <a:pt x="14908" y="96243"/>
                </a:lnTo>
                <a:cubicBezTo>
                  <a:pt x="15180" y="95760"/>
                  <a:pt x="15451" y="95308"/>
                  <a:pt x="15723" y="94795"/>
                </a:cubicBezTo>
                <a:lnTo>
                  <a:pt x="16146" y="94040"/>
                </a:lnTo>
                <a:cubicBezTo>
                  <a:pt x="16176" y="94010"/>
                  <a:pt x="16176" y="93980"/>
                  <a:pt x="16206" y="93950"/>
                </a:cubicBezTo>
                <a:cubicBezTo>
                  <a:pt x="19051" y="90120"/>
                  <a:pt x="23355" y="88195"/>
                  <a:pt x="27662" y="88195"/>
                </a:cubicBezTo>
                <a:cubicBezTo>
                  <a:pt x="31806" y="88195"/>
                  <a:pt x="35953" y="89977"/>
                  <a:pt x="38809" y="93558"/>
                </a:cubicBezTo>
                <a:lnTo>
                  <a:pt x="38959" y="93829"/>
                </a:lnTo>
                <a:lnTo>
                  <a:pt x="39382" y="94553"/>
                </a:lnTo>
                <a:cubicBezTo>
                  <a:pt x="39653" y="95036"/>
                  <a:pt x="39955" y="95489"/>
                  <a:pt x="40227" y="95972"/>
                </a:cubicBezTo>
                <a:lnTo>
                  <a:pt x="41072" y="97360"/>
                </a:lnTo>
                <a:lnTo>
                  <a:pt x="43456" y="101192"/>
                </a:lnTo>
                <a:lnTo>
                  <a:pt x="42943" y="102158"/>
                </a:lnTo>
                <a:lnTo>
                  <a:pt x="42520" y="102188"/>
                </a:lnTo>
                <a:lnTo>
                  <a:pt x="40830" y="105447"/>
                </a:lnTo>
                <a:lnTo>
                  <a:pt x="40830" y="105447"/>
                </a:lnTo>
                <a:lnTo>
                  <a:pt x="55587" y="105327"/>
                </a:lnTo>
                <a:lnTo>
                  <a:pt x="52931" y="101947"/>
                </a:lnTo>
                <a:lnTo>
                  <a:pt x="52539" y="101947"/>
                </a:lnTo>
                <a:lnTo>
                  <a:pt x="46866" y="93708"/>
                </a:lnTo>
                <a:lnTo>
                  <a:pt x="45085" y="90992"/>
                </a:lnTo>
                <a:lnTo>
                  <a:pt x="44663" y="90329"/>
                </a:lnTo>
                <a:cubicBezTo>
                  <a:pt x="44512" y="90117"/>
                  <a:pt x="44391" y="89906"/>
                  <a:pt x="44240" y="89695"/>
                </a:cubicBezTo>
                <a:lnTo>
                  <a:pt x="43426" y="88367"/>
                </a:lnTo>
                <a:cubicBezTo>
                  <a:pt x="42369" y="86587"/>
                  <a:pt x="41374" y="84746"/>
                  <a:pt x="40468" y="82875"/>
                </a:cubicBezTo>
                <a:lnTo>
                  <a:pt x="40348" y="82573"/>
                </a:lnTo>
                <a:lnTo>
                  <a:pt x="40317" y="79948"/>
                </a:lnTo>
                <a:lnTo>
                  <a:pt x="40770" y="79948"/>
                </a:lnTo>
                <a:lnTo>
                  <a:pt x="40770" y="79254"/>
                </a:lnTo>
                <a:lnTo>
                  <a:pt x="38839" y="79284"/>
                </a:lnTo>
                <a:cubicBezTo>
                  <a:pt x="37722" y="76628"/>
                  <a:pt x="36756" y="73942"/>
                  <a:pt x="35912" y="71196"/>
                </a:cubicBezTo>
                <a:cubicBezTo>
                  <a:pt x="35067" y="68390"/>
                  <a:pt x="34312" y="65523"/>
                  <a:pt x="33709" y="62656"/>
                </a:cubicBezTo>
                <a:cubicBezTo>
                  <a:pt x="34101" y="62445"/>
                  <a:pt x="34433" y="62053"/>
                  <a:pt x="34554" y="61600"/>
                </a:cubicBezTo>
                <a:lnTo>
                  <a:pt x="35127" y="59548"/>
                </a:lnTo>
                <a:lnTo>
                  <a:pt x="33075" y="59548"/>
                </a:lnTo>
                <a:lnTo>
                  <a:pt x="32924" y="58854"/>
                </a:lnTo>
                <a:cubicBezTo>
                  <a:pt x="32170" y="54659"/>
                  <a:pt x="31626" y="50404"/>
                  <a:pt x="31204" y="46149"/>
                </a:cubicBezTo>
                <a:cubicBezTo>
                  <a:pt x="30993" y="44007"/>
                  <a:pt x="30842" y="41864"/>
                  <a:pt x="30691" y="39721"/>
                </a:cubicBezTo>
                <a:cubicBezTo>
                  <a:pt x="30631" y="38635"/>
                  <a:pt x="30570" y="37579"/>
                  <a:pt x="30510" y="36493"/>
                </a:cubicBezTo>
                <a:lnTo>
                  <a:pt x="30329" y="33233"/>
                </a:lnTo>
                <a:lnTo>
                  <a:pt x="29061" y="10540"/>
                </a:lnTo>
                <a:cubicBezTo>
                  <a:pt x="29031" y="9967"/>
                  <a:pt x="29514" y="9484"/>
                  <a:pt x="30087" y="9454"/>
                </a:cubicBezTo>
                <a:lnTo>
                  <a:pt x="30178" y="9454"/>
                </a:lnTo>
                <a:lnTo>
                  <a:pt x="30148" y="6527"/>
                </a:lnTo>
                <a:lnTo>
                  <a:pt x="29695" y="6527"/>
                </a:lnTo>
                <a:lnTo>
                  <a:pt x="29695" y="5953"/>
                </a:lnTo>
                <a:lnTo>
                  <a:pt x="29152" y="5953"/>
                </a:lnTo>
                <a:lnTo>
                  <a:pt x="29152" y="5440"/>
                </a:lnTo>
                <a:cubicBezTo>
                  <a:pt x="29152" y="5108"/>
                  <a:pt x="28910" y="4807"/>
                  <a:pt x="28609" y="4746"/>
                </a:cubicBezTo>
                <a:cubicBezTo>
                  <a:pt x="28588" y="4744"/>
                  <a:pt x="28566" y="4743"/>
                  <a:pt x="28546" y="4743"/>
                </a:cubicBezTo>
                <a:cubicBezTo>
                  <a:pt x="28239" y="4743"/>
                  <a:pt x="27969" y="4947"/>
                  <a:pt x="27884" y="5229"/>
                </a:cubicBezTo>
                <a:lnTo>
                  <a:pt x="27462" y="5229"/>
                </a:lnTo>
                <a:lnTo>
                  <a:pt x="27462" y="4716"/>
                </a:lnTo>
                <a:cubicBezTo>
                  <a:pt x="27462" y="4444"/>
                  <a:pt x="27311" y="4203"/>
                  <a:pt x="27039" y="4112"/>
                </a:cubicBezTo>
                <a:lnTo>
                  <a:pt x="26768" y="69"/>
                </a:lnTo>
                <a:cubicBezTo>
                  <a:pt x="26768" y="23"/>
                  <a:pt x="26738" y="1"/>
                  <a:pt x="26708" y="1"/>
                </a:cubicBezTo>
                <a:close/>
              </a:path>
            </a:pathLst>
          </a:custGeom>
          <a:solidFill>
            <a:srgbClr val="8AACDD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2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app.powerbi.com/groups/me/apps/8e6ba15d-1ed2-45c4-b5fb-ebcd539b8a61/dashboards/cca3d8c6-a7c0-4461-994a-9384c438bfe1?ctid=d4e104e3-ae7d-4371-a239-745aa8960cc9&amp;experience=power-b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edium.com/@UpOutNYC/cool-map-overlays-show-nyc-s-size-compared-to-other-major-cities-6244dc2616f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hyperlink" Target="mailto:jgarrison@dev-10.com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jhoffman@dev-10.com" TargetMode="External"/><Relationship Id="rId5" Type="http://schemas.openxmlformats.org/officeDocument/2006/relationships/hyperlink" Target="https://www.linkedin.com/in/Jessica-L-Hoffman" TargetMode="External"/><Relationship Id="rId4" Type="http://schemas.openxmlformats.org/officeDocument/2006/relationships/hyperlink" Target="https://github.com/garris9/AirJnJ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583981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909343"/>
                  </p:ext>
                </p:extLst>
              </p:nvPr>
            </p:nvGraphicFramePr>
            <p:xfrm>
              <a:off x="3530907" y="2152457"/>
              <a:ext cx="1124044" cy="632275"/>
            </p:xfrm>
            <a:graphic>
              <a:graphicData uri="http://schemas.microsoft.com/office/powerpoint/2016/slidezoom">
                <pslz:sldZm>
                  <pslz:sldZmObj sldId="320" cId="3273772953">
                    <pslz:zmPr id="{58BE7F65-7E36-4873-BACB-12E26795CDE3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044" cy="6322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0907" y="2152457"/>
                <a:ext cx="1124044" cy="632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14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7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E56A9-238C-88C4-36CA-867084DEAD98}"/>
              </a:ext>
            </a:extLst>
          </p:cNvPr>
          <p:cNvGrpSpPr/>
          <p:nvPr/>
        </p:nvGrpSpPr>
        <p:grpSpPr>
          <a:xfrm>
            <a:off x="6389203" y="1139755"/>
            <a:ext cx="1702434" cy="1431995"/>
            <a:chOff x="5394807" y="1427938"/>
            <a:chExt cx="1928344" cy="1617104"/>
          </a:xfrm>
        </p:grpSpPr>
        <p:sp>
          <p:nvSpPr>
            <p:cNvPr id="2761" name="Google Shape;2905;p82">
              <a:extLst>
                <a:ext uri="{FF2B5EF4-FFF2-40B4-BE49-F238E27FC236}">
                  <a16:creationId xmlns:a16="http://schemas.microsoft.com/office/drawing/2014/main" id="{D546D190-3061-BF37-7B4D-B6BAE215586E}"/>
                </a:ext>
              </a:extLst>
            </p:cNvPr>
            <p:cNvSpPr/>
            <p:nvPr/>
          </p:nvSpPr>
          <p:spPr>
            <a:xfrm>
              <a:off x="5562427" y="1427938"/>
              <a:ext cx="1760724" cy="1617104"/>
            </a:xfrm>
            <a:custGeom>
              <a:avLst/>
              <a:gdLst/>
              <a:ahLst/>
              <a:cxnLst/>
              <a:rect l="l" t="t" r="r" b="b"/>
              <a:pathLst>
                <a:path w="6592" h="6278" extrusionOk="0">
                  <a:moveTo>
                    <a:pt x="3829" y="0"/>
                  </a:moveTo>
                  <a:lnTo>
                    <a:pt x="3808" y="42"/>
                  </a:lnTo>
                  <a:lnTo>
                    <a:pt x="3599" y="105"/>
                  </a:lnTo>
                  <a:lnTo>
                    <a:pt x="3578" y="63"/>
                  </a:lnTo>
                  <a:lnTo>
                    <a:pt x="3390" y="168"/>
                  </a:lnTo>
                  <a:lnTo>
                    <a:pt x="3369" y="272"/>
                  </a:lnTo>
                  <a:lnTo>
                    <a:pt x="3390" y="398"/>
                  </a:lnTo>
                  <a:lnTo>
                    <a:pt x="3348" y="607"/>
                  </a:lnTo>
                  <a:lnTo>
                    <a:pt x="3181" y="796"/>
                  </a:lnTo>
                  <a:lnTo>
                    <a:pt x="3181" y="837"/>
                  </a:lnTo>
                  <a:lnTo>
                    <a:pt x="2992" y="900"/>
                  </a:lnTo>
                  <a:lnTo>
                    <a:pt x="2888" y="900"/>
                  </a:lnTo>
                  <a:lnTo>
                    <a:pt x="2783" y="879"/>
                  </a:lnTo>
                  <a:lnTo>
                    <a:pt x="2574" y="1005"/>
                  </a:lnTo>
                  <a:lnTo>
                    <a:pt x="2532" y="1089"/>
                  </a:lnTo>
                  <a:lnTo>
                    <a:pt x="2574" y="1151"/>
                  </a:lnTo>
                  <a:lnTo>
                    <a:pt x="2658" y="1193"/>
                  </a:lnTo>
                  <a:lnTo>
                    <a:pt x="2532" y="1298"/>
                  </a:lnTo>
                  <a:lnTo>
                    <a:pt x="2365" y="1319"/>
                  </a:lnTo>
                  <a:lnTo>
                    <a:pt x="2134" y="1298"/>
                  </a:lnTo>
                  <a:lnTo>
                    <a:pt x="2030" y="1235"/>
                  </a:lnTo>
                  <a:lnTo>
                    <a:pt x="1946" y="1298"/>
                  </a:lnTo>
                  <a:lnTo>
                    <a:pt x="1925" y="1214"/>
                  </a:lnTo>
                  <a:lnTo>
                    <a:pt x="1841" y="1151"/>
                  </a:lnTo>
                  <a:lnTo>
                    <a:pt x="1883" y="1047"/>
                  </a:lnTo>
                  <a:lnTo>
                    <a:pt x="1800" y="1026"/>
                  </a:lnTo>
                  <a:lnTo>
                    <a:pt x="1695" y="1047"/>
                  </a:lnTo>
                  <a:lnTo>
                    <a:pt x="1569" y="1047"/>
                  </a:lnTo>
                  <a:lnTo>
                    <a:pt x="1507" y="1026"/>
                  </a:lnTo>
                  <a:lnTo>
                    <a:pt x="1528" y="1151"/>
                  </a:lnTo>
                  <a:lnTo>
                    <a:pt x="1507" y="1214"/>
                  </a:lnTo>
                  <a:lnTo>
                    <a:pt x="1716" y="1402"/>
                  </a:lnTo>
                  <a:lnTo>
                    <a:pt x="1674" y="1444"/>
                  </a:lnTo>
                  <a:lnTo>
                    <a:pt x="1695" y="1528"/>
                  </a:lnTo>
                  <a:lnTo>
                    <a:pt x="1695" y="1633"/>
                  </a:lnTo>
                  <a:lnTo>
                    <a:pt x="1737" y="1716"/>
                  </a:lnTo>
                  <a:lnTo>
                    <a:pt x="1737" y="1821"/>
                  </a:lnTo>
                  <a:lnTo>
                    <a:pt x="1569" y="1779"/>
                  </a:lnTo>
                  <a:lnTo>
                    <a:pt x="1465" y="1821"/>
                  </a:lnTo>
                  <a:lnTo>
                    <a:pt x="1381" y="1779"/>
                  </a:lnTo>
                  <a:lnTo>
                    <a:pt x="1277" y="1821"/>
                  </a:lnTo>
                  <a:lnTo>
                    <a:pt x="1256" y="1758"/>
                  </a:lnTo>
                  <a:lnTo>
                    <a:pt x="1109" y="1863"/>
                  </a:lnTo>
                  <a:lnTo>
                    <a:pt x="963" y="1653"/>
                  </a:lnTo>
                  <a:lnTo>
                    <a:pt x="858" y="1633"/>
                  </a:lnTo>
                  <a:lnTo>
                    <a:pt x="733" y="1653"/>
                  </a:lnTo>
                  <a:lnTo>
                    <a:pt x="628" y="1758"/>
                  </a:lnTo>
                  <a:lnTo>
                    <a:pt x="565" y="1737"/>
                  </a:lnTo>
                  <a:lnTo>
                    <a:pt x="481" y="1779"/>
                  </a:lnTo>
                  <a:lnTo>
                    <a:pt x="440" y="1758"/>
                  </a:lnTo>
                  <a:lnTo>
                    <a:pt x="335" y="1758"/>
                  </a:lnTo>
                  <a:lnTo>
                    <a:pt x="251" y="1842"/>
                  </a:lnTo>
                  <a:lnTo>
                    <a:pt x="63" y="1863"/>
                  </a:lnTo>
                  <a:lnTo>
                    <a:pt x="0" y="1946"/>
                  </a:lnTo>
                  <a:lnTo>
                    <a:pt x="42" y="2030"/>
                  </a:lnTo>
                  <a:lnTo>
                    <a:pt x="147" y="1988"/>
                  </a:lnTo>
                  <a:lnTo>
                    <a:pt x="251" y="2030"/>
                  </a:lnTo>
                  <a:lnTo>
                    <a:pt x="272" y="2051"/>
                  </a:lnTo>
                  <a:lnTo>
                    <a:pt x="272" y="2051"/>
                  </a:lnTo>
                  <a:lnTo>
                    <a:pt x="147" y="2030"/>
                  </a:lnTo>
                  <a:lnTo>
                    <a:pt x="105" y="2051"/>
                  </a:lnTo>
                  <a:lnTo>
                    <a:pt x="126" y="2156"/>
                  </a:lnTo>
                  <a:lnTo>
                    <a:pt x="168" y="2072"/>
                  </a:lnTo>
                  <a:lnTo>
                    <a:pt x="230" y="2093"/>
                  </a:lnTo>
                  <a:lnTo>
                    <a:pt x="251" y="2177"/>
                  </a:lnTo>
                  <a:lnTo>
                    <a:pt x="209" y="2197"/>
                  </a:lnTo>
                  <a:lnTo>
                    <a:pt x="105" y="2239"/>
                  </a:lnTo>
                  <a:lnTo>
                    <a:pt x="105" y="2260"/>
                  </a:lnTo>
                  <a:lnTo>
                    <a:pt x="209" y="2260"/>
                  </a:lnTo>
                  <a:lnTo>
                    <a:pt x="230" y="2386"/>
                  </a:lnTo>
                  <a:lnTo>
                    <a:pt x="230" y="2469"/>
                  </a:lnTo>
                  <a:lnTo>
                    <a:pt x="335" y="2386"/>
                  </a:lnTo>
                  <a:lnTo>
                    <a:pt x="481" y="2386"/>
                  </a:lnTo>
                  <a:lnTo>
                    <a:pt x="670" y="2469"/>
                  </a:lnTo>
                  <a:lnTo>
                    <a:pt x="733" y="2511"/>
                  </a:lnTo>
                  <a:lnTo>
                    <a:pt x="774" y="2511"/>
                  </a:lnTo>
                  <a:lnTo>
                    <a:pt x="900" y="2595"/>
                  </a:lnTo>
                  <a:lnTo>
                    <a:pt x="1005" y="2511"/>
                  </a:lnTo>
                  <a:lnTo>
                    <a:pt x="1067" y="2553"/>
                  </a:lnTo>
                  <a:lnTo>
                    <a:pt x="1046" y="2595"/>
                  </a:lnTo>
                  <a:lnTo>
                    <a:pt x="1067" y="2658"/>
                  </a:lnTo>
                  <a:lnTo>
                    <a:pt x="1172" y="2595"/>
                  </a:lnTo>
                  <a:lnTo>
                    <a:pt x="1214" y="2658"/>
                  </a:lnTo>
                  <a:lnTo>
                    <a:pt x="1172" y="2762"/>
                  </a:lnTo>
                  <a:lnTo>
                    <a:pt x="1214" y="2825"/>
                  </a:lnTo>
                  <a:lnTo>
                    <a:pt x="1297" y="2825"/>
                  </a:lnTo>
                  <a:lnTo>
                    <a:pt x="1402" y="2783"/>
                  </a:lnTo>
                  <a:lnTo>
                    <a:pt x="1528" y="2783"/>
                  </a:lnTo>
                  <a:lnTo>
                    <a:pt x="1611" y="2888"/>
                  </a:lnTo>
                  <a:lnTo>
                    <a:pt x="1507" y="2825"/>
                  </a:lnTo>
                  <a:lnTo>
                    <a:pt x="1402" y="2825"/>
                  </a:lnTo>
                  <a:lnTo>
                    <a:pt x="1360" y="2930"/>
                  </a:lnTo>
                  <a:lnTo>
                    <a:pt x="1402" y="2972"/>
                  </a:lnTo>
                  <a:lnTo>
                    <a:pt x="1423" y="3076"/>
                  </a:lnTo>
                  <a:lnTo>
                    <a:pt x="1381" y="3181"/>
                  </a:lnTo>
                  <a:lnTo>
                    <a:pt x="1402" y="3244"/>
                  </a:lnTo>
                  <a:lnTo>
                    <a:pt x="1486" y="3244"/>
                  </a:lnTo>
                  <a:lnTo>
                    <a:pt x="1632" y="3432"/>
                  </a:lnTo>
                  <a:lnTo>
                    <a:pt x="1779" y="3453"/>
                  </a:lnTo>
                  <a:lnTo>
                    <a:pt x="1904" y="3537"/>
                  </a:lnTo>
                  <a:lnTo>
                    <a:pt x="1904" y="3641"/>
                  </a:lnTo>
                  <a:lnTo>
                    <a:pt x="1946" y="3725"/>
                  </a:lnTo>
                  <a:lnTo>
                    <a:pt x="1904" y="3830"/>
                  </a:lnTo>
                  <a:lnTo>
                    <a:pt x="1883" y="3850"/>
                  </a:lnTo>
                  <a:lnTo>
                    <a:pt x="1841" y="3934"/>
                  </a:lnTo>
                  <a:lnTo>
                    <a:pt x="1946" y="3955"/>
                  </a:lnTo>
                  <a:lnTo>
                    <a:pt x="2134" y="4081"/>
                  </a:lnTo>
                  <a:lnTo>
                    <a:pt x="2260" y="4436"/>
                  </a:lnTo>
                  <a:lnTo>
                    <a:pt x="2260" y="4436"/>
                  </a:lnTo>
                  <a:lnTo>
                    <a:pt x="2113" y="4269"/>
                  </a:lnTo>
                  <a:lnTo>
                    <a:pt x="2093" y="4143"/>
                  </a:lnTo>
                  <a:lnTo>
                    <a:pt x="1946" y="4081"/>
                  </a:lnTo>
                  <a:lnTo>
                    <a:pt x="1904" y="4122"/>
                  </a:lnTo>
                  <a:lnTo>
                    <a:pt x="1841" y="4394"/>
                  </a:lnTo>
                  <a:lnTo>
                    <a:pt x="1841" y="4604"/>
                  </a:lnTo>
                  <a:lnTo>
                    <a:pt x="1946" y="4687"/>
                  </a:lnTo>
                  <a:lnTo>
                    <a:pt x="1883" y="4750"/>
                  </a:lnTo>
                  <a:lnTo>
                    <a:pt x="1841" y="5127"/>
                  </a:lnTo>
                  <a:lnTo>
                    <a:pt x="1737" y="5482"/>
                  </a:lnTo>
                  <a:lnTo>
                    <a:pt x="1590" y="5545"/>
                  </a:lnTo>
                  <a:lnTo>
                    <a:pt x="1695" y="5608"/>
                  </a:lnTo>
                  <a:lnTo>
                    <a:pt x="1716" y="5629"/>
                  </a:lnTo>
                  <a:lnTo>
                    <a:pt x="1779" y="5629"/>
                  </a:lnTo>
                  <a:lnTo>
                    <a:pt x="1800" y="5754"/>
                  </a:lnTo>
                  <a:lnTo>
                    <a:pt x="1800" y="5859"/>
                  </a:lnTo>
                  <a:lnTo>
                    <a:pt x="1946" y="5838"/>
                  </a:lnTo>
                  <a:lnTo>
                    <a:pt x="2197" y="5922"/>
                  </a:lnTo>
                  <a:lnTo>
                    <a:pt x="2302" y="6047"/>
                  </a:lnTo>
                  <a:lnTo>
                    <a:pt x="2406" y="6006"/>
                  </a:lnTo>
                  <a:lnTo>
                    <a:pt x="2532" y="6131"/>
                  </a:lnTo>
                  <a:lnTo>
                    <a:pt x="2678" y="6131"/>
                  </a:lnTo>
                  <a:lnTo>
                    <a:pt x="2762" y="6152"/>
                  </a:lnTo>
                  <a:lnTo>
                    <a:pt x="2867" y="6047"/>
                  </a:lnTo>
                  <a:lnTo>
                    <a:pt x="3139" y="6047"/>
                  </a:lnTo>
                  <a:lnTo>
                    <a:pt x="3243" y="6110"/>
                  </a:lnTo>
                  <a:lnTo>
                    <a:pt x="3390" y="6068"/>
                  </a:lnTo>
                  <a:lnTo>
                    <a:pt x="3557" y="6173"/>
                  </a:lnTo>
                  <a:lnTo>
                    <a:pt x="3829" y="6152"/>
                  </a:lnTo>
                  <a:lnTo>
                    <a:pt x="4018" y="6257"/>
                  </a:lnTo>
                  <a:lnTo>
                    <a:pt x="4101" y="6278"/>
                  </a:lnTo>
                  <a:lnTo>
                    <a:pt x="4101" y="6236"/>
                  </a:lnTo>
                  <a:lnTo>
                    <a:pt x="4038" y="6068"/>
                  </a:lnTo>
                  <a:lnTo>
                    <a:pt x="4101" y="5859"/>
                  </a:lnTo>
                  <a:lnTo>
                    <a:pt x="4101" y="5796"/>
                  </a:lnTo>
                  <a:lnTo>
                    <a:pt x="4227" y="5650"/>
                  </a:lnTo>
                  <a:lnTo>
                    <a:pt x="4436" y="5441"/>
                  </a:lnTo>
                  <a:lnTo>
                    <a:pt x="4499" y="5441"/>
                  </a:lnTo>
                  <a:lnTo>
                    <a:pt x="4562" y="5503"/>
                  </a:lnTo>
                  <a:lnTo>
                    <a:pt x="4708" y="5503"/>
                  </a:lnTo>
                  <a:lnTo>
                    <a:pt x="4834" y="5587"/>
                  </a:lnTo>
                  <a:lnTo>
                    <a:pt x="4938" y="5587"/>
                  </a:lnTo>
                  <a:lnTo>
                    <a:pt x="5022" y="5524"/>
                  </a:lnTo>
                  <a:lnTo>
                    <a:pt x="5085" y="5503"/>
                  </a:lnTo>
                  <a:lnTo>
                    <a:pt x="5461" y="5734"/>
                  </a:lnTo>
                  <a:lnTo>
                    <a:pt x="5545" y="5817"/>
                  </a:lnTo>
                  <a:lnTo>
                    <a:pt x="5796" y="5817"/>
                  </a:lnTo>
                  <a:lnTo>
                    <a:pt x="5901" y="5734"/>
                  </a:lnTo>
                  <a:lnTo>
                    <a:pt x="5880" y="5692"/>
                  </a:lnTo>
                  <a:lnTo>
                    <a:pt x="5984" y="5545"/>
                  </a:lnTo>
                  <a:lnTo>
                    <a:pt x="6340" y="5294"/>
                  </a:lnTo>
                  <a:lnTo>
                    <a:pt x="6382" y="5273"/>
                  </a:lnTo>
                  <a:lnTo>
                    <a:pt x="6319" y="5169"/>
                  </a:lnTo>
                  <a:lnTo>
                    <a:pt x="6403" y="4980"/>
                  </a:lnTo>
                  <a:lnTo>
                    <a:pt x="6235" y="4980"/>
                  </a:lnTo>
                  <a:lnTo>
                    <a:pt x="6068" y="4855"/>
                  </a:lnTo>
                  <a:lnTo>
                    <a:pt x="6026" y="4562"/>
                  </a:lnTo>
                  <a:lnTo>
                    <a:pt x="5880" y="4394"/>
                  </a:lnTo>
                  <a:lnTo>
                    <a:pt x="5963" y="4332"/>
                  </a:lnTo>
                  <a:lnTo>
                    <a:pt x="6089" y="4290"/>
                  </a:lnTo>
                  <a:lnTo>
                    <a:pt x="6131" y="4122"/>
                  </a:lnTo>
                  <a:lnTo>
                    <a:pt x="6026" y="4018"/>
                  </a:lnTo>
                  <a:lnTo>
                    <a:pt x="6005" y="3850"/>
                  </a:lnTo>
                  <a:lnTo>
                    <a:pt x="6068" y="3809"/>
                  </a:lnTo>
                  <a:lnTo>
                    <a:pt x="6068" y="3725"/>
                  </a:lnTo>
                  <a:lnTo>
                    <a:pt x="5984" y="3662"/>
                  </a:lnTo>
                  <a:lnTo>
                    <a:pt x="5922" y="3516"/>
                  </a:lnTo>
                  <a:lnTo>
                    <a:pt x="5880" y="3411"/>
                  </a:lnTo>
                  <a:lnTo>
                    <a:pt x="5712" y="3411"/>
                  </a:lnTo>
                  <a:lnTo>
                    <a:pt x="5650" y="3453"/>
                  </a:lnTo>
                  <a:lnTo>
                    <a:pt x="5691" y="3620"/>
                  </a:lnTo>
                  <a:lnTo>
                    <a:pt x="5545" y="3662"/>
                  </a:lnTo>
                  <a:lnTo>
                    <a:pt x="5440" y="3662"/>
                  </a:lnTo>
                  <a:lnTo>
                    <a:pt x="5398" y="3558"/>
                  </a:lnTo>
                  <a:lnTo>
                    <a:pt x="5482" y="3537"/>
                  </a:lnTo>
                  <a:lnTo>
                    <a:pt x="5545" y="3537"/>
                  </a:lnTo>
                  <a:lnTo>
                    <a:pt x="5545" y="3432"/>
                  </a:lnTo>
                  <a:lnTo>
                    <a:pt x="5566" y="3244"/>
                  </a:lnTo>
                  <a:lnTo>
                    <a:pt x="5712" y="3013"/>
                  </a:lnTo>
                  <a:lnTo>
                    <a:pt x="5796" y="2993"/>
                  </a:lnTo>
                  <a:lnTo>
                    <a:pt x="5901" y="2825"/>
                  </a:lnTo>
                  <a:lnTo>
                    <a:pt x="6005" y="2783"/>
                  </a:lnTo>
                  <a:lnTo>
                    <a:pt x="6005" y="2679"/>
                  </a:lnTo>
                  <a:lnTo>
                    <a:pt x="5880" y="2616"/>
                  </a:lnTo>
                  <a:lnTo>
                    <a:pt x="5963" y="2511"/>
                  </a:lnTo>
                  <a:lnTo>
                    <a:pt x="6089" y="2511"/>
                  </a:lnTo>
                  <a:lnTo>
                    <a:pt x="6110" y="2595"/>
                  </a:lnTo>
                  <a:lnTo>
                    <a:pt x="6215" y="2595"/>
                  </a:lnTo>
                  <a:lnTo>
                    <a:pt x="6403" y="2553"/>
                  </a:lnTo>
                  <a:lnTo>
                    <a:pt x="6340" y="2449"/>
                  </a:lnTo>
                  <a:lnTo>
                    <a:pt x="6235" y="2365"/>
                  </a:lnTo>
                  <a:lnTo>
                    <a:pt x="6235" y="2197"/>
                  </a:lnTo>
                  <a:lnTo>
                    <a:pt x="6298" y="2030"/>
                  </a:lnTo>
                  <a:lnTo>
                    <a:pt x="6382" y="1946"/>
                  </a:lnTo>
                  <a:lnTo>
                    <a:pt x="6382" y="1842"/>
                  </a:lnTo>
                  <a:lnTo>
                    <a:pt x="6445" y="1674"/>
                  </a:lnTo>
                  <a:lnTo>
                    <a:pt x="6591" y="1549"/>
                  </a:lnTo>
                  <a:lnTo>
                    <a:pt x="6445" y="1465"/>
                  </a:lnTo>
                  <a:lnTo>
                    <a:pt x="6340" y="1465"/>
                  </a:lnTo>
                  <a:lnTo>
                    <a:pt x="6215" y="1402"/>
                  </a:lnTo>
                  <a:lnTo>
                    <a:pt x="6110" y="1444"/>
                  </a:lnTo>
                  <a:lnTo>
                    <a:pt x="6026" y="1402"/>
                  </a:lnTo>
                  <a:lnTo>
                    <a:pt x="5922" y="1402"/>
                  </a:lnTo>
                  <a:lnTo>
                    <a:pt x="5859" y="1444"/>
                  </a:lnTo>
                  <a:lnTo>
                    <a:pt x="5754" y="1361"/>
                  </a:lnTo>
                  <a:lnTo>
                    <a:pt x="5754" y="1298"/>
                  </a:lnTo>
                  <a:lnTo>
                    <a:pt x="5650" y="1214"/>
                  </a:lnTo>
                  <a:lnTo>
                    <a:pt x="5566" y="1235"/>
                  </a:lnTo>
                  <a:lnTo>
                    <a:pt x="5398" y="1193"/>
                  </a:lnTo>
                  <a:lnTo>
                    <a:pt x="5357" y="1089"/>
                  </a:lnTo>
                  <a:lnTo>
                    <a:pt x="5252" y="1089"/>
                  </a:lnTo>
                  <a:lnTo>
                    <a:pt x="5189" y="1130"/>
                  </a:lnTo>
                  <a:lnTo>
                    <a:pt x="5085" y="1047"/>
                  </a:lnTo>
                  <a:lnTo>
                    <a:pt x="4980" y="1026"/>
                  </a:lnTo>
                  <a:lnTo>
                    <a:pt x="4854" y="879"/>
                  </a:lnTo>
                  <a:lnTo>
                    <a:pt x="4771" y="837"/>
                  </a:lnTo>
                  <a:lnTo>
                    <a:pt x="4729" y="796"/>
                  </a:lnTo>
                  <a:lnTo>
                    <a:pt x="4645" y="796"/>
                  </a:lnTo>
                  <a:lnTo>
                    <a:pt x="4603" y="837"/>
                  </a:lnTo>
                  <a:lnTo>
                    <a:pt x="4457" y="775"/>
                  </a:lnTo>
                  <a:lnTo>
                    <a:pt x="4457" y="607"/>
                  </a:lnTo>
                  <a:lnTo>
                    <a:pt x="4394" y="586"/>
                  </a:lnTo>
                  <a:lnTo>
                    <a:pt x="4310" y="524"/>
                  </a:lnTo>
                  <a:lnTo>
                    <a:pt x="4227" y="524"/>
                  </a:lnTo>
                  <a:lnTo>
                    <a:pt x="4080" y="398"/>
                  </a:lnTo>
                  <a:lnTo>
                    <a:pt x="4038" y="293"/>
                  </a:lnTo>
                  <a:lnTo>
                    <a:pt x="3913" y="252"/>
                  </a:lnTo>
                  <a:lnTo>
                    <a:pt x="3892" y="63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1664;p76">
              <a:extLst>
                <a:ext uri="{FF2B5EF4-FFF2-40B4-BE49-F238E27FC236}">
                  <a16:creationId xmlns:a16="http://schemas.microsoft.com/office/drawing/2014/main" id="{509F5039-F5C8-3287-C8BB-E8D1EEEE6E9C}"/>
                </a:ext>
              </a:extLst>
            </p:cNvPr>
            <p:cNvSpPr/>
            <p:nvPr/>
          </p:nvSpPr>
          <p:spPr>
            <a:xfrm>
              <a:off x="6442789" y="1578744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807;p81" descr="Timeline background shape">
              <a:extLst>
                <a:ext uri="{FF2B5EF4-FFF2-40B4-BE49-F238E27FC236}">
                  <a16:creationId xmlns:a16="http://schemas.microsoft.com/office/drawing/2014/main" id="{A998D345-9BA8-C432-8BCD-7471F3D0B4CC}"/>
                </a:ext>
              </a:extLst>
            </p:cNvPr>
            <p:cNvSpPr/>
            <p:nvPr/>
          </p:nvSpPr>
          <p:spPr>
            <a:xfrm>
              <a:off x="5394807" y="1638059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Paris</a:t>
              </a:r>
              <a:endParaRPr sz="11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BD643B-6F84-F834-E355-147D5CED7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41218"/>
              </p:ext>
            </p:extLst>
          </p:nvPr>
        </p:nvGraphicFramePr>
        <p:xfrm>
          <a:off x="570689" y="2271274"/>
          <a:ext cx="6095999" cy="163068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5794362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34301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4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18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098938"/>
                  </p:ext>
                </p:extLst>
              </p:nvPr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951128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35" name="Slide Zoom 243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171E327-1A30-D8AC-C9E1-0820F530E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3248"/>
              </p:ext>
            </p:extLst>
          </p:nvPr>
        </p:nvGraphicFramePr>
        <p:xfrm>
          <a:off x="1059180" y="238035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3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80627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35" name="Slide Zoom 243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5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640599" y="2236490"/>
            <a:ext cx="3931376" cy="2235957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4126954" y="2869290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999219" y="2928605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6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DF3D2D-114D-E34B-3249-C66F605BC853}"/>
              </a:ext>
            </a:extLst>
          </p:cNvPr>
          <p:cNvGrpSpPr/>
          <p:nvPr/>
        </p:nvGrpSpPr>
        <p:grpSpPr>
          <a:xfrm>
            <a:off x="382781" y="2571750"/>
            <a:ext cx="3552663" cy="2020566"/>
            <a:chOff x="640599" y="2236490"/>
            <a:chExt cx="3931376" cy="2235957"/>
          </a:xfrm>
        </p:grpSpPr>
        <p:sp>
          <p:nvSpPr>
            <p:cNvPr id="2762" name="Google Shape;2918;p82">
              <a:extLst>
                <a:ext uri="{FF2B5EF4-FFF2-40B4-BE49-F238E27FC236}">
                  <a16:creationId xmlns:a16="http://schemas.microsoft.com/office/drawing/2014/main" id="{18E63D7E-B255-64F1-CB72-472B46290217}"/>
                </a:ext>
              </a:extLst>
            </p:cNvPr>
            <p:cNvSpPr/>
            <p:nvPr/>
          </p:nvSpPr>
          <p:spPr>
            <a:xfrm>
              <a:off x="640599" y="2236490"/>
              <a:ext cx="3931376" cy="2235957"/>
            </a:xfrm>
            <a:custGeom>
              <a:avLst/>
              <a:gdLst/>
              <a:ahLst/>
              <a:cxnLst/>
              <a:rect l="l" t="t" r="r" b="b"/>
              <a:pathLst>
                <a:path w="32642" h="19251" extrusionOk="0">
                  <a:moveTo>
                    <a:pt x="2846" y="1"/>
                  </a:moveTo>
                  <a:lnTo>
                    <a:pt x="2909" y="210"/>
                  </a:lnTo>
                  <a:lnTo>
                    <a:pt x="3035" y="273"/>
                  </a:lnTo>
                  <a:lnTo>
                    <a:pt x="2993" y="356"/>
                  </a:lnTo>
                  <a:lnTo>
                    <a:pt x="2909" y="440"/>
                  </a:lnTo>
                  <a:lnTo>
                    <a:pt x="2930" y="545"/>
                  </a:lnTo>
                  <a:lnTo>
                    <a:pt x="2993" y="586"/>
                  </a:lnTo>
                  <a:lnTo>
                    <a:pt x="2972" y="649"/>
                  </a:lnTo>
                  <a:lnTo>
                    <a:pt x="2909" y="733"/>
                  </a:lnTo>
                  <a:lnTo>
                    <a:pt x="2951" y="775"/>
                  </a:lnTo>
                  <a:lnTo>
                    <a:pt x="2951" y="858"/>
                  </a:lnTo>
                  <a:lnTo>
                    <a:pt x="2993" y="900"/>
                  </a:lnTo>
                  <a:lnTo>
                    <a:pt x="2909" y="1047"/>
                  </a:lnTo>
                  <a:lnTo>
                    <a:pt x="2825" y="1089"/>
                  </a:lnTo>
                  <a:lnTo>
                    <a:pt x="2763" y="1256"/>
                  </a:lnTo>
                  <a:lnTo>
                    <a:pt x="2721" y="1298"/>
                  </a:lnTo>
                  <a:lnTo>
                    <a:pt x="2721" y="1423"/>
                  </a:lnTo>
                  <a:lnTo>
                    <a:pt x="2637" y="1486"/>
                  </a:lnTo>
                  <a:lnTo>
                    <a:pt x="2616" y="1591"/>
                  </a:lnTo>
                  <a:lnTo>
                    <a:pt x="2470" y="1674"/>
                  </a:lnTo>
                  <a:lnTo>
                    <a:pt x="2386" y="1633"/>
                  </a:lnTo>
                  <a:lnTo>
                    <a:pt x="2344" y="1570"/>
                  </a:lnTo>
                  <a:lnTo>
                    <a:pt x="2428" y="1465"/>
                  </a:lnTo>
                  <a:lnTo>
                    <a:pt x="2449" y="1507"/>
                  </a:lnTo>
                  <a:lnTo>
                    <a:pt x="2532" y="1465"/>
                  </a:lnTo>
                  <a:lnTo>
                    <a:pt x="2553" y="1528"/>
                  </a:lnTo>
                  <a:lnTo>
                    <a:pt x="2595" y="1486"/>
                  </a:lnTo>
                  <a:lnTo>
                    <a:pt x="2595" y="1361"/>
                  </a:lnTo>
                  <a:lnTo>
                    <a:pt x="2658" y="1214"/>
                  </a:lnTo>
                  <a:lnTo>
                    <a:pt x="2742" y="1151"/>
                  </a:lnTo>
                  <a:lnTo>
                    <a:pt x="2742" y="1047"/>
                  </a:lnTo>
                  <a:lnTo>
                    <a:pt x="2700" y="1068"/>
                  </a:lnTo>
                  <a:lnTo>
                    <a:pt x="2553" y="1172"/>
                  </a:lnTo>
                  <a:lnTo>
                    <a:pt x="2512" y="1214"/>
                  </a:lnTo>
                  <a:lnTo>
                    <a:pt x="2428" y="1214"/>
                  </a:lnTo>
                  <a:lnTo>
                    <a:pt x="2428" y="1172"/>
                  </a:lnTo>
                  <a:lnTo>
                    <a:pt x="2532" y="1068"/>
                  </a:lnTo>
                  <a:lnTo>
                    <a:pt x="2658" y="1005"/>
                  </a:lnTo>
                  <a:lnTo>
                    <a:pt x="2700" y="963"/>
                  </a:lnTo>
                  <a:lnTo>
                    <a:pt x="2658" y="879"/>
                  </a:lnTo>
                  <a:lnTo>
                    <a:pt x="2616" y="879"/>
                  </a:lnTo>
                  <a:lnTo>
                    <a:pt x="2532" y="900"/>
                  </a:lnTo>
                  <a:lnTo>
                    <a:pt x="2470" y="796"/>
                  </a:lnTo>
                  <a:lnTo>
                    <a:pt x="2407" y="754"/>
                  </a:lnTo>
                  <a:lnTo>
                    <a:pt x="2135" y="754"/>
                  </a:lnTo>
                  <a:lnTo>
                    <a:pt x="2009" y="649"/>
                  </a:lnTo>
                  <a:lnTo>
                    <a:pt x="1716" y="419"/>
                  </a:lnTo>
                  <a:lnTo>
                    <a:pt x="1696" y="440"/>
                  </a:lnTo>
                  <a:lnTo>
                    <a:pt x="1675" y="545"/>
                  </a:lnTo>
                  <a:lnTo>
                    <a:pt x="1591" y="754"/>
                  </a:lnTo>
                  <a:lnTo>
                    <a:pt x="1591" y="858"/>
                  </a:lnTo>
                  <a:lnTo>
                    <a:pt x="1654" y="1068"/>
                  </a:lnTo>
                  <a:lnTo>
                    <a:pt x="1591" y="1382"/>
                  </a:lnTo>
                  <a:lnTo>
                    <a:pt x="1612" y="1507"/>
                  </a:lnTo>
                  <a:lnTo>
                    <a:pt x="1591" y="1674"/>
                  </a:lnTo>
                  <a:lnTo>
                    <a:pt x="1612" y="1737"/>
                  </a:lnTo>
                  <a:lnTo>
                    <a:pt x="1675" y="1737"/>
                  </a:lnTo>
                  <a:lnTo>
                    <a:pt x="1696" y="1800"/>
                  </a:lnTo>
                  <a:lnTo>
                    <a:pt x="1654" y="1884"/>
                  </a:lnTo>
                  <a:lnTo>
                    <a:pt x="1591" y="1884"/>
                  </a:lnTo>
                  <a:lnTo>
                    <a:pt x="1570" y="1946"/>
                  </a:lnTo>
                  <a:lnTo>
                    <a:pt x="1591" y="2009"/>
                  </a:lnTo>
                  <a:lnTo>
                    <a:pt x="1696" y="2030"/>
                  </a:lnTo>
                  <a:lnTo>
                    <a:pt x="1654" y="2135"/>
                  </a:lnTo>
                  <a:lnTo>
                    <a:pt x="1654" y="2239"/>
                  </a:lnTo>
                  <a:lnTo>
                    <a:pt x="1591" y="2323"/>
                  </a:lnTo>
                  <a:lnTo>
                    <a:pt x="1549" y="2302"/>
                  </a:lnTo>
                  <a:lnTo>
                    <a:pt x="1507" y="2344"/>
                  </a:lnTo>
                  <a:lnTo>
                    <a:pt x="1507" y="2428"/>
                  </a:lnTo>
                  <a:lnTo>
                    <a:pt x="1675" y="2449"/>
                  </a:lnTo>
                  <a:lnTo>
                    <a:pt x="1821" y="2470"/>
                  </a:lnTo>
                  <a:lnTo>
                    <a:pt x="1926" y="2553"/>
                  </a:lnTo>
                  <a:lnTo>
                    <a:pt x="2072" y="2553"/>
                  </a:lnTo>
                  <a:lnTo>
                    <a:pt x="2114" y="2637"/>
                  </a:lnTo>
                  <a:lnTo>
                    <a:pt x="2135" y="2783"/>
                  </a:lnTo>
                  <a:lnTo>
                    <a:pt x="2093" y="2658"/>
                  </a:lnTo>
                  <a:lnTo>
                    <a:pt x="1988" y="2574"/>
                  </a:lnTo>
                  <a:lnTo>
                    <a:pt x="1905" y="2616"/>
                  </a:lnTo>
                  <a:lnTo>
                    <a:pt x="1821" y="2553"/>
                  </a:lnTo>
                  <a:lnTo>
                    <a:pt x="1612" y="2532"/>
                  </a:lnTo>
                  <a:lnTo>
                    <a:pt x="1570" y="2470"/>
                  </a:lnTo>
                  <a:lnTo>
                    <a:pt x="1507" y="2511"/>
                  </a:lnTo>
                  <a:lnTo>
                    <a:pt x="1507" y="2616"/>
                  </a:lnTo>
                  <a:lnTo>
                    <a:pt x="1403" y="2763"/>
                  </a:lnTo>
                  <a:lnTo>
                    <a:pt x="1403" y="2846"/>
                  </a:lnTo>
                  <a:lnTo>
                    <a:pt x="1403" y="2930"/>
                  </a:lnTo>
                  <a:lnTo>
                    <a:pt x="1340" y="3076"/>
                  </a:lnTo>
                  <a:lnTo>
                    <a:pt x="1277" y="3202"/>
                  </a:lnTo>
                  <a:lnTo>
                    <a:pt x="1131" y="3558"/>
                  </a:lnTo>
                  <a:lnTo>
                    <a:pt x="1089" y="3809"/>
                  </a:lnTo>
                  <a:lnTo>
                    <a:pt x="942" y="4102"/>
                  </a:lnTo>
                  <a:lnTo>
                    <a:pt x="921" y="4415"/>
                  </a:lnTo>
                  <a:lnTo>
                    <a:pt x="838" y="4541"/>
                  </a:lnTo>
                  <a:lnTo>
                    <a:pt x="733" y="4667"/>
                  </a:lnTo>
                  <a:lnTo>
                    <a:pt x="649" y="4855"/>
                  </a:lnTo>
                  <a:lnTo>
                    <a:pt x="608" y="4939"/>
                  </a:lnTo>
                  <a:lnTo>
                    <a:pt x="566" y="5043"/>
                  </a:lnTo>
                  <a:lnTo>
                    <a:pt x="419" y="5231"/>
                  </a:lnTo>
                  <a:lnTo>
                    <a:pt x="356" y="5336"/>
                  </a:lnTo>
                  <a:lnTo>
                    <a:pt x="398" y="5566"/>
                  </a:lnTo>
                  <a:lnTo>
                    <a:pt x="336" y="5776"/>
                  </a:lnTo>
                  <a:lnTo>
                    <a:pt x="336" y="5922"/>
                  </a:lnTo>
                  <a:lnTo>
                    <a:pt x="419" y="6027"/>
                  </a:lnTo>
                  <a:lnTo>
                    <a:pt x="356" y="6110"/>
                  </a:lnTo>
                  <a:lnTo>
                    <a:pt x="336" y="6194"/>
                  </a:lnTo>
                  <a:lnTo>
                    <a:pt x="398" y="6340"/>
                  </a:lnTo>
                  <a:lnTo>
                    <a:pt x="356" y="6592"/>
                  </a:lnTo>
                  <a:lnTo>
                    <a:pt x="315" y="6717"/>
                  </a:lnTo>
                  <a:lnTo>
                    <a:pt x="231" y="6759"/>
                  </a:lnTo>
                  <a:lnTo>
                    <a:pt x="252" y="6843"/>
                  </a:lnTo>
                  <a:lnTo>
                    <a:pt x="294" y="6864"/>
                  </a:lnTo>
                  <a:lnTo>
                    <a:pt x="231" y="7031"/>
                  </a:lnTo>
                  <a:lnTo>
                    <a:pt x="84" y="7136"/>
                  </a:lnTo>
                  <a:lnTo>
                    <a:pt x="1" y="7261"/>
                  </a:lnTo>
                  <a:lnTo>
                    <a:pt x="1" y="7387"/>
                  </a:lnTo>
                  <a:lnTo>
                    <a:pt x="105" y="7554"/>
                  </a:lnTo>
                  <a:lnTo>
                    <a:pt x="210" y="7763"/>
                  </a:lnTo>
                  <a:lnTo>
                    <a:pt x="210" y="7993"/>
                  </a:lnTo>
                  <a:lnTo>
                    <a:pt x="189" y="8119"/>
                  </a:lnTo>
                  <a:lnTo>
                    <a:pt x="126" y="8203"/>
                  </a:lnTo>
                  <a:lnTo>
                    <a:pt x="126" y="8286"/>
                  </a:lnTo>
                  <a:lnTo>
                    <a:pt x="147" y="8370"/>
                  </a:lnTo>
                  <a:lnTo>
                    <a:pt x="189" y="8496"/>
                  </a:lnTo>
                  <a:lnTo>
                    <a:pt x="126" y="8579"/>
                  </a:lnTo>
                  <a:lnTo>
                    <a:pt x="105" y="8642"/>
                  </a:lnTo>
                  <a:lnTo>
                    <a:pt x="126" y="8726"/>
                  </a:lnTo>
                  <a:lnTo>
                    <a:pt x="356" y="9102"/>
                  </a:lnTo>
                  <a:lnTo>
                    <a:pt x="398" y="9207"/>
                  </a:lnTo>
                  <a:lnTo>
                    <a:pt x="356" y="9270"/>
                  </a:lnTo>
                  <a:lnTo>
                    <a:pt x="398" y="9353"/>
                  </a:lnTo>
                  <a:lnTo>
                    <a:pt x="524" y="9479"/>
                  </a:lnTo>
                  <a:lnTo>
                    <a:pt x="545" y="9542"/>
                  </a:lnTo>
                  <a:lnTo>
                    <a:pt x="628" y="9542"/>
                  </a:lnTo>
                  <a:lnTo>
                    <a:pt x="628" y="9437"/>
                  </a:lnTo>
                  <a:lnTo>
                    <a:pt x="628" y="9312"/>
                  </a:lnTo>
                  <a:lnTo>
                    <a:pt x="712" y="9333"/>
                  </a:lnTo>
                  <a:lnTo>
                    <a:pt x="733" y="9312"/>
                  </a:lnTo>
                  <a:lnTo>
                    <a:pt x="733" y="9353"/>
                  </a:lnTo>
                  <a:lnTo>
                    <a:pt x="838" y="9353"/>
                  </a:lnTo>
                  <a:lnTo>
                    <a:pt x="859" y="9416"/>
                  </a:lnTo>
                  <a:lnTo>
                    <a:pt x="984" y="9437"/>
                  </a:lnTo>
                  <a:lnTo>
                    <a:pt x="880" y="9437"/>
                  </a:lnTo>
                  <a:lnTo>
                    <a:pt x="817" y="9479"/>
                  </a:lnTo>
                  <a:lnTo>
                    <a:pt x="754" y="9437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754" y="9542"/>
                  </a:lnTo>
                  <a:lnTo>
                    <a:pt x="754" y="9688"/>
                  </a:lnTo>
                  <a:lnTo>
                    <a:pt x="817" y="9793"/>
                  </a:lnTo>
                  <a:lnTo>
                    <a:pt x="838" y="9835"/>
                  </a:lnTo>
                  <a:lnTo>
                    <a:pt x="733" y="9793"/>
                  </a:lnTo>
                  <a:lnTo>
                    <a:pt x="670" y="9688"/>
                  </a:lnTo>
                  <a:lnTo>
                    <a:pt x="649" y="9646"/>
                  </a:lnTo>
                  <a:lnTo>
                    <a:pt x="608" y="9688"/>
                  </a:lnTo>
                  <a:lnTo>
                    <a:pt x="608" y="9772"/>
                  </a:lnTo>
                  <a:lnTo>
                    <a:pt x="545" y="9835"/>
                  </a:lnTo>
                  <a:lnTo>
                    <a:pt x="566" y="9877"/>
                  </a:lnTo>
                  <a:lnTo>
                    <a:pt x="545" y="9981"/>
                  </a:lnTo>
                  <a:lnTo>
                    <a:pt x="545" y="10086"/>
                  </a:lnTo>
                  <a:lnTo>
                    <a:pt x="608" y="10107"/>
                  </a:lnTo>
                  <a:lnTo>
                    <a:pt x="628" y="10211"/>
                  </a:lnTo>
                  <a:lnTo>
                    <a:pt x="733" y="10274"/>
                  </a:lnTo>
                  <a:lnTo>
                    <a:pt x="775" y="10358"/>
                  </a:lnTo>
                  <a:lnTo>
                    <a:pt x="775" y="10421"/>
                  </a:lnTo>
                  <a:lnTo>
                    <a:pt x="712" y="10504"/>
                  </a:lnTo>
                  <a:lnTo>
                    <a:pt x="649" y="10504"/>
                  </a:lnTo>
                  <a:lnTo>
                    <a:pt x="649" y="10567"/>
                  </a:lnTo>
                  <a:lnTo>
                    <a:pt x="670" y="10672"/>
                  </a:lnTo>
                  <a:lnTo>
                    <a:pt x="670" y="10797"/>
                  </a:lnTo>
                  <a:lnTo>
                    <a:pt x="712" y="10839"/>
                  </a:lnTo>
                  <a:lnTo>
                    <a:pt x="775" y="10923"/>
                  </a:lnTo>
                  <a:lnTo>
                    <a:pt x="817" y="11111"/>
                  </a:lnTo>
                  <a:lnTo>
                    <a:pt x="942" y="11362"/>
                  </a:lnTo>
                  <a:lnTo>
                    <a:pt x="1026" y="11509"/>
                  </a:lnTo>
                  <a:lnTo>
                    <a:pt x="1068" y="11530"/>
                  </a:lnTo>
                  <a:lnTo>
                    <a:pt x="1047" y="11571"/>
                  </a:lnTo>
                  <a:lnTo>
                    <a:pt x="1047" y="11613"/>
                  </a:lnTo>
                  <a:lnTo>
                    <a:pt x="1152" y="11718"/>
                  </a:lnTo>
                  <a:lnTo>
                    <a:pt x="1172" y="11843"/>
                  </a:lnTo>
                  <a:lnTo>
                    <a:pt x="1152" y="11990"/>
                  </a:lnTo>
                  <a:lnTo>
                    <a:pt x="1131" y="12094"/>
                  </a:lnTo>
                  <a:lnTo>
                    <a:pt x="1089" y="12136"/>
                  </a:lnTo>
                  <a:lnTo>
                    <a:pt x="1131" y="12199"/>
                  </a:lnTo>
                  <a:lnTo>
                    <a:pt x="1172" y="12262"/>
                  </a:lnTo>
                  <a:lnTo>
                    <a:pt x="1382" y="12262"/>
                  </a:lnTo>
                  <a:lnTo>
                    <a:pt x="1486" y="12283"/>
                  </a:lnTo>
                  <a:lnTo>
                    <a:pt x="1591" y="12346"/>
                  </a:lnTo>
                  <a:lnTo>
                    <a:pt x="1675" y="12366"/>
                  </a:lnTo>
                  <a:lnTo>
                    <a:pt x="1821" y="12366"/>
                  </a:lnTo>
                  <a:lnTo>
                    <a:pt x="1884" y="12450"/>
                  </a:lnTo>
                  <a:lnTo>
                    <a:pt x="1884" y="12555"/>
                  </a:lnTo>
                  <a:lnTo>
                    <a:pt x="2030" y="12618"/>
                  </a:lnTo>
                  <a:lnTo>
                    <a:pt x="2135" y="12618"/>
                  </a:lnTo>
                  <a:lnTo>
                    <a:pt x="2281" y="12680"/>
                  </a:lnTo>
                  <a:lnTo>
                    <a:pt x="2302" y="12722"/>
                  </a:lnTo>
                  <a:lnTo>
                    <a:pt x="2302" y="12827"/>
                  </a:lnTo>
                  <a:lnTo>
                    <a:pt x="2344" y="12869"/>
                  </a:lnTo>
                  <a:lnTo>
                    <a:pt x="2407" y="12827"/>
                  </a:lnTo>
                  <a:lnTo>
                    <a:pt x="2470" y="12827"/>
                  </a:lnTo>
                  <a:lnTo>
                    <a:pt x="2616" y="12973"/>
                  </a:lnTo>
                  <a:lnTo>
                    <a:pt x="2805" y="13245"/>
                  </a:lnTo>
                  <a:lnTo>
                    <a:pt x="2825" y="13434"/>
                  </a:lnTo>
                  <a:lnTo>
                    <a:pt x="2805" y="13559"/>
                  </a:lnTo>
                  <a:lnTo>
                    <a:pt x="2805" y="13664"/>
                  </a:lnTo>
                  <a:lnTo>
                    <a:pt x="4185" y="13643"/>
                  </a:lnTo>
                  <a:lnTo>
                    <a:pt x="4206" y="13706"/>
                  </a:lnTo>
                  <a:lnTo>
                    <a:pt x="4206" y="13747"/>
                  </a:lnTo>
                  <a:lnTo>
                    <a:pt x="6131" y="14647"/>
                  </a:lnTo>
                  <a:lnTo>
                    <a:pt x="7784" y="14689"/>
                  </a:lnTo>
                  <a:lnTo>
                    <a:pt x="7826" y="14480"/>
                  </a:lnTo>
                  <a:lnTo>
                    <a:pt x="8747" y="14501"/>
                  </a:lnTo>
                  <a:lnTo>
                    <a:pt x="8872" y="14584"/>
                  </a:lnTo>
                  <a:lnTo>
                    <a:pt x="8935" y="14710"/>
                  </a:lnTo>
                  <a:lnTo>
                    <a:pt x="8998" y="14773"/>
                  </a:lnTo>
                  <a:lnTo>
                    <a:pt x="9019" y="14815"/>
                  </a:lnTo>
                  <a:lnTo>
                    <a:pt x="9082" y="14815"/>
                  </a:lnTo>
                  <a:lnTo>
                    <a:pt x="9123" y="14898"/>
                  </a:lnTo>
                  <a:lnTo>
                    <a:pt x="9103" y="14961"/>
                  </a:lnTo>
                  <a:lnTo>
                    <a:pt x="9207" y="14982"/>
                  </a:lnTo>
                  <a:lnTo>
                    <a:pt x="9270" y="15066"/>
                  </a:lnTo>
                  <a:lnTo>
                    <a:pt x="9270" y="15107"/>
                  </a:lnTo>
                  <a:lnTo>
                    <a:pt x="9228" y="15170"/>
                  </a:lnTo>
                  <a:lnTo>
                    <a:pt x="9312" y="15191"/>
                  </a:lnTo>
                  <a:lnTo>
                    <a:pt x="9395" y="15233"/>
                  </a:lnTo>
                  <a:lnTo>
                    <a:pt x="9437" y="15317"/>
                  </a:lnTo>
                  <a:lnTo>
                    <a:pt x="9458" y="15442"/>
                  </a:lnTo>
                  <a:lnTo>
                    <a:pt x="9500" y="15484"/>
                  </a:lnTo>
                  <a:lnTo>
                    <a:pt x="9521" y="15505"/>
                  </a:lnTo>
                  <a:lnTo>
                    <a:pt x="9542" y="15526"/>
                  </a:lnTo>
                  <a:lnTo>
                    <a:pt x="9626" y="15610"/>
                  </a:lnTo>
                  <a:lnTo>
                    <a:pt x="9626" y="15693"/>
                  </a:lnTo>
                  <a:lnTo>
                    <a:pt x="9605" y="15714"/>
                  </a:lnTo>
                  <a:lnTo>
                    <a:pt x="9521" y="15735"/>
                  </a:lnTo>
                  <a:lnTo>
                    <a:pt x="9521" y="15756"/>
                  </a:lnTo>
                  <a:lnTo>
                    <a:pt x="9626" y="15903"/>
                  </a:lnTo>
                  <a:lnTo>
                    <a:pt x="9709" y="15965"/>
                  </a:lnTo>
                  <a:lnTo>
                    <a:pt x="9730" y="16070"/>
                  </a:lnTo>
                  <a:lnTo>
                    <a:pt x="9730" y="16112"/>
                  </a:lnTo>
                  <a:lnTo>
                    <a:pt x="9751" y="16112"/>
                  </a:lnTo>
                  <a:lnTo>
                    <a:pt x="9793" y="16133"/>
                  </a:lnTo>
                  <a:lnTo>
                    <a:pt x="9835" y="16133"/>
                  </a:lnTo>
                  <a:lnTo>
                    <a:pt x="9877" y="16154"/>
                  </a:lnTo>
                  <a:lnTo>
                    <a:pt x="9919" y="16216"/>
                  </a:lnTo>
                  <a:lnTo>
                    <a:pt x="9919" y="16237"/>
                  </a:lnTo>
                  <a:lnTo>
                    <a:pt x="9960" y="16279"/>
                  </a:lnTo>
                  <a:lnTo>
                    <a:pt x="10023" y="16279"/>
                  </a:lnTo>
                  <a:lnTo>
                    <a:pt x="10149" y="16342"/>
                  </a:lnTo>
                  <a:lnTo>
                    <a:pt x="10170" y="16384"/>
                  </a:lnTo>
                  <a:lnTo>
                    <a:pt x="10253" y="16426"/>
                  </a:lnTo>
                  <a:lnTo>
                    <a:pt x="10379" y="16467"/>
                  </a:lnTo>
                  <a:lnTo>
                    <a:pt x="10400" y="16530"/>
                  </a:lnTo>
                  <a:lnTo>
                    <a:pt x="10463" y="16530"/>
                  </a:lnTo>
                  <a:lnTo>
                    <a:pt x="10504" y="16488"/>
                  </a:lnTo>
                  <a:lnTo>
                    <a:pt x="10504" y="16467"/>
                  </a:lnTo>
                  <a:lnTo>
                    <a:pt x="10609" y="16384"/>
                  </a:lnTo>
                  <a:lnTo>
                    <a:pt x="10672" y="16384"/>
                  </a:lnTo>
                  <a:lnTo>
                    <a:pt x="10672" y="16342"/>
                  </a:lnTo>
                  <a:lnTo>
                    <a:pt x="10672" y="16321"/>
                  </a:lnTo>
                  <a:lnTo>
                    <a:pt x="10714" y="16237"/>
                  </a:lnTo>
                  <a:lnTo>
                    <a:pt x="10797" y="16070"/>
                  </a:lnTo>
                  <a:lnTo>
                    <a:pt x="10839" y="16028"/>
                  </a:lnTo>
                  <a:lnTo>
                    <a:pt x="10923" y="16007"/>
                  </a:lnTo>
                  <a:lnTo>
                    <a:pt x="10965" y="16007"/>
                  </a:lnTo>
                  <a:lnTo>
                    <a:pt x="10986" y="16028"/>
                  </a:lnTo>
                  <a:lnTo>
                    <a:pt x="11027" y="16028"/>
                  </a:lnTo>
                  <a:lnTo>
                    <a:pt x="11069" y="15944"/>
                  </a:lnTo>
                  <a:lnTo>
                    <a:pt x="11174" y="15944"/>
                  </a:lnTo>
                  <a:lnTo>
                    <a:pt x="11279" y="15965"/>
                  </a:lnTo>
                  <a:lnTo>
                    <a:pt x="11383" y="15944"/>
                  </a:lnTo>
                  <a:lnTo>
                    <a:pt x="11404" y="15965"/>
                  </a:lnTo>
                  <a:lnTo>
                    <a:pt x="11425" y="16007"/>
                  </a:lnTo>
                  <a:lnTo>
                    <a:pt x="11509" y="16007"/>
                  </a:lnTo>
                  <a:lnTo>
                    <a:pt x="11592" y="16028"/>
                  </a:lnTo>
                  <a:lnTo>
                    <a:pt x="11634" y="16133"/>
                  </a:lnTo>
                  <a:lnTo>
                    <a:pt x="11739" y="16216"/>
                  </a:lnTo>
                  <a:lnTo>
                    <a:pt x="11844" y="16363"/>
                  </a:lnTo>
                  <a:lnTo>
                    <a:pt x="11864" y="16467"/>
                  </a:lnTo>
                  <a:lnTo>
                    <a:pt x="11927" y="16530"/>
                  </a:lnTo>
                  <a:lnTo>
                    <a:pt x="11927" y="16593"/>
                  </a:lnTo>
                  <a:lnTo>
                    <a:pt x="11927" y="16760"/>
                  </a:lnTo>
                  <a:lnTo>
                    <a:pt x="12011" y="16781"/>
                  </a:lnTo>
                  <a:lnTo>
                    <a:pt x="12032" y="16865"/>
                  </a:lnTo>
                  <a:lnTo>
                    <a:pt x="12116" y="17074"/>
                  </a:lnTo>
                  <a:lnTo>
                    <a:pt x="12157" y="17095"/>
                  </a:lnTo>
                  <a:lnTo>
                    <a:pt x="12178" y="17179"/>
                  </a:lnTo>
                  <a:lnTo>
                    <a:pt x="12262" y="17221"/>
                  </a:lnTo>
                  <a:lnTo>
                    <a:pt x="12283" y="17325"/>
                  </a:lnTo>
                  <a:lnTo>
                    <a:pt x="12346" y="17430"/>
                  </a:lnTo>
                  <a:lnTo>
                    <a:pt x="12450" y="17514"/>
                  </a:lnTo>
                  <a:lnTo>
                    <a:pt x="12429" y="17618"/>
                  </a:lnTo>
                  <a:lnTo>
                    <a:pt x="12429" y="17723"/>
                  </a:lnTo>
                  <a:lnTo>
                    <a:pt x="12429" y="17786"/>
                  </a:lnTo>
                  <a:lnTo>
                    <a:pt x="12429" y="17807"/>
                  </a:lnTo>
                  <a:lnTo>
                    <a:pt x="12555" y="18141"/>
                  </a:lnTo>
                  <a:lnTo>
                    <a:pt x="12534" y="18309"/>
                  </a:lnTo>
                  <a:lnTo>
                    <a:pt x="12576" y="18351"/>
                  </a:lnTo>
                  <a:lnTo>
                    <a:pt x="12597" y="18351"/>
                  </a:lnTo>
                  <a:lnTo>
                    <a:pt x="12660" y="18372"/>
                  </a:lnTo>
                  <a:lnTo>
                    <a:pt x="12743" y="18372"/>
                  </a:lnTo>
                  <a:lnTo>
                    <a:pt x="12806" y="18413"/>
                  </a:lnTo>
                  <a:lnTo>
                    <a:pt x="12911" y="18518"/>
                  </a:lnTo>
                  <a:lnTo>
                    <a:pt x="13099" y="18560"/>
                  </a:lnTo>
                  <a:lnTo>
                    <a:pt x="13204" y="18644"/>
                  </a:lnTo>
                  <a:lnTo>
                    <a:pt x="13308" y="18644"/>
                  </a:lnTo>
                  <a:lnTo>
                    <a:pt x="13329" y="18727"/>
                  </a:lnTo>
                  <a:lnTo>
                    <a:pt x="13392" y="18748"/>
                  </a:lnTo>
                  <a:lnTo>
                    <a:pt x="13476" y="18581"/>
                  </a:lnTo>
                  <a:lnTo>
                    <a:pt x="13496" y="18455"/>
                  </a:lnTo>
                  <a:lnTo>
                    <a:pt x="13476" y="18372"/>
                  </a:lnTo>
                  <a:lnTo>
                    <a:pt x="13476" y="18120"/>
                  </a:lnTo>
                  <a:lnTo>
                    <a:pt x="13413" y="18037"/>
                  </a:lnTo>
                  <a:lnTo>
                    <a:pt x="13496" y="17911"/>
                  </a:lnTo>
                  <a:lnTo>
                    <a:pt x="13538" y="17723"/>
                  </a:lnTo>
                  <a:lnTo>
                    <a:pt x="13622" y="17618"/>
                  </a:lnTo>
                  <a:lnTo>
                    <a:pt x="13580" y="17409"/>
                  </a:lnTo>
                  <a:lnTo>
                    <a:pt x="13685" y="17367"/>
                  </a:lnTo>
                  <a:lnTo>
                    <a:pt x="13789" y="17284"/>
                  </a:lnTo>
                  <a:lnTo>
                    <a:pt x="13727" y="17200"/>
                  </a:lnTo>
                  <a:lnTo>
                    <a:pt x="13831" y="17074"/>
                  </a:lnTo>
                  <a:lnTo>
                    <a:pt x="13894" y="17095"/>
                  </a:lnTo>
                  <a:lnTo>
                    <a:pt x="13999" y="17053"/>
                  </a:lnTo>
                  <a:lnTo>
                    <a:pt x="13957" y="16907"/>
                  </a:lnTo>
                  <a:lnTo>
                    <a:pt x="13957" y="16907"/>
                  </a:lnTo>
                  <a:lnTo>
                    <a:pt x="14040" y="16970"/>
                  </a:lnTo>
                  <a:lnTo>
                    <a:pt x="14145" y="16907"/>
                  </a:lnTo>
                  <a:lnTo>
                    <a:pt x="14103" y="16865"/>
                  </a:lnTo>
                  <a:lnTo>
                    <a:pt x="14208" y="16781"/>
                  </a:lnTo>
                  <a:lnTo>
                    <a:pt x="14250" y="16802"/>
                  </a:lnTo>
                  <a:lnTo>
                    <a:pt x="14312" y="16781"/>
                  </a:lnTo>
                  <a:lnTo>
                    <a:pt x="14375" y="16865"/>
                  </a:lnTo>
                  <a:lnTo>
                    <a:pt x="14271" y="16949"/>
                  </a:lnTo>
                  <a:lnTo>
                    <a:pt x="14354" y="16949"/>
                  </a:lnTo>
                  <a:lnTo>
                    <a:pt x="14459" y="16844"/>
                  </a:lnTo>
                  <a:lnTo>
                    <a:pt x="14543" y="16844"/>
                  </a:lnTo>
                  <a:lnTo>
                    <a:pt x="14794" y="16739"/>
                  </a:lnTo>
                  <a:lnTo>
                    <a:pt x="14982" y="16551"/>
                  </a:lnTo>
                  <a:lnTo>
                    <a:pt x="15066" y="16551"/>
                  </a:lnTo>
                  <a:lnTo>
                    <a:pt x="15108" y="16488"/>
                  </a:lnTo>
                  <a:lnTo>
                    <a:pt x="15087" y="16384"/>
                  </a:lnTo>
                  <a:lnTo>
                    <a:pt x="15108" y="16258"/>
                  </a:lnTo>
                  <a:lnTo>
                    <a:pt x="15045" y="16112"/>
                  </a:lnTo>
                  <a:lnTo>
                    <a:pt x="15087" y="16175"/>
                  </a:lnTo>
                  <a:lnTo>
                    <a:pt x="15170" y="16175"/>
                  </a:lnTo>
                  <a:lnTo>
                    <a:pt x="15275" y="16070"/>
                  </a:lnTo>
                  <a:lnTo>
                    <a:pt x="15275" y="16028"/>
                  </a:lnTo>
                  <a:lnTo>
                    <a:pt x="15317" y="16133"/>
                  </a:lnTo>
                  <a:lnTo>
                    <a:pt x="15254" y="16237"/>
                  </a:lnTo>
                  <a:lnTo>
                    <a:pt x="15275" y="16321"/>
                  </a:lnTo>
                  <a:lnTo>
                    <a:pt x="15275" y="16426"/>
                  </a:lnTo>
                  <a:lnTo>
                    <a:pt x="15401" y="16384"/>
                  </a:lnTo>
                  <a:lnTo>
                    <a:pt x="15484" y="16258"/>
                  </a:lnTo>
                  <a:lnTo>
                    <a:pt x="15568" y="16258"/>
                  </a:lnTo>
                  <a:lnTo>
                    <a:pt x="15631" y="16216"/>
                  </a:lnTo>
                  <a:lnTo>
                    <a:pt x="15840" y="16154"/>
                  </a:lnTo>
                  <a:lnTo>
                    <a:pt x="16007" y="16154"/>
                  </a:lnTo>
                  <a:lnTo>
                    <a:pt x="16258" y="16237"/>
                  </a:lnTo>
                  <a:lnTo>
                    <a:pt x="16321" y="16279"/>
                  </a:lnTo>
                  <a:lnTo>
                    <a:pt x="16635" y="16321"/>
                  </a:lnTo>
                  <a:lnTo>
                    <a:pt x="16740" y="16279"/>
                  </a:lnTo>
                  <a:lnTo>
                    <a:pt x="16740" y="16237"/>
                  </a:lnTo>
                  <a:lnTo>
                    <a:pt x="16740" y="16154"/>
                  </a:lnTo>
                  <a:lnTo>
                    <a:pt x="16844" y="16133"/>
                  </a:lnTo>
                  <a:lnTo>
                    <a:pt x="16928" y="16154"/>
                  </a:lnTo>
                  <a:lnTo>
                    <a:pt x="16865" y="16216"/>
                  </a:lnTo>
                  <a:lnTo>
                    <a:pt x="16928" y="16237"/>
                  </a:lnTo>
                  <a:lnTo>
                    <a:pt x="16991" y="16216"/>
                  </a:lnTo>
                  <a:lnTo>
                    <a:pt x="17053" y="16258"/>
                  </a:lnTo>
                  <a:lnTo>
                    <a:pt x="17053" y="16342"/>
                  </a:lnTo>
                  <a:lnTo>
                    <a:pt x="17074" y="16384"/>
                  </a:lnTo>
                  <a:lnTo>
                    <a:pt x="17200" y="16363"/>
                  </a:lnTo>
                  <a:lnTo>
                    <a:pt x="17242" y="16426"/>
                  </a:lnTo>
                  <a:lnTo>
                    <a:pt x="17158" y="16488"/>
                  </a:lnTo>
                  <a:lnTo>
                    <a:pt x="17095" y="16551"/>
                  </a:lnTo>
                  <a:lnTo>
                    <a:pt x="17179" y="16572"/>
                  </a:lnTo>
                  <a:lnTo>
                    <a:pt x="17263" y="16551"/>
                  </a:lnTo>
                  <a:lnTo>
                    <a:pt x="17346" y="16593"/>
                  </a:lnTo>
                  <a:lnTo>
                    <a:pt x="17493" y="16656"/>
                  </a:lnTo>
                  <a:lnTo>
                    <a:pt x="17556" y="16572"/>
                  </a:lnTo>
                  <a:lnTo>
                    <a:pt x="17618" y="16530"/>
                  </a:lnTo>
                  <a:lnTo>
                    <a:pt x="17723" y="16593"/>
                  </a:lnTo>
                  <a:lnTo>
                    <a:pt x="17786" y="16656"/>
                  </a:lnTo>
                  <a:lnTo>
                    <a:pt x="17870" y="16635"/>
                  </a:lnTo>
                  <a:lnTo>
                    <a:pt x="17870" y="16467"/>
                  </a:lnTo>
                  <a:lnTo>
                    <a:pt x="17807" y="16363"/>
                  </a:lnTo>
                  <a:lnTo>
                    <a:pt x="17911" y="16363"/>
                  </a:lnTo>
                  <a:lnTo>
                    <a:pt x="18016" y="16488"/>
                  </a:lnTo>
                  <a:lnTo>
                    <a:pt x="18100" y="16530"/>
                  </a:lnTo>
                  <a:lnTo>
                    <a:pt x="18142" y="16593"/>
                  </a:lnTo>
                  <a:lnTo>
                    <a:pt x="18204" y="16593"/>
                  </a:lnTo>
                  <a:lnTo>
                    <a:pt x="18288" y="16635"/>
                  </a:lnTo>
                  <a:lnTo>
                    <a:pt x="18288" y="16760"/>
                  </a:lnTo>
                  <a:lnTo>
                    <a:pt x="18309" y="16677"/>
                  </a:lnTo>
                  <a:lnTo>
                    <a:pt x="18414" y="16656"/>
                  </a:lnTo>
                  <a:lnTo>
                    <a:pt x="18414" y="16635"/>
                  </a:lnTo>
                  <a:lnTo>
                    <a:pt x="18288" y="16530"/>
                  </a:lnTo>
                  <a:lnTo>
                    <a:pt x="18100" y="16447"/>
                  </a:lnTo>
                  <a:lnTo>
                    <a:pt x="18037" y="16363"/>
                  </a:lnTo>
                  <a:lnTo>
                    <a:pt x="18037" y="16258"/>
                  </a:lnTo>
                  <a:lnTo>
                    <a:pt x="18225" y="16175"/>
                  </a:lnTo>
                  <a:lnTo>
                    <a:pt x="18288" y="16154"/>
                  </a:lnTo>
                  <a:lnTo>
                    <a:pt x="18183" y="16112"/>
                  </a:lnTo>
                  <a:lnTo>
                    <a:pt x="18121" y="16049"/>
                  </a:lnTo>
                  <a:lnTo>
                    <a:pt x="18100" y="16049"/>
                  </a:lnTo>
                  <a:lnTo>
                    <a:pt x="18016" y="16112"/>
                  </a:lnTo>
                  <a:lnTo>
                    <a:pt x="17932" y="16154"/>
                  </a:lnTo>
                  <a:lnTo>
                    <a:pt x="17932" y="16070"/>
                  </a:lnTo>
                  <a:lnTo>
                    <a:pt x="18037" y="15944"/>
                  </a:lnTo>
                  <a:lnTo>
                    <a:pt x="18246" y="15861"/>
                  </a:lnTo>
                  <a:lnTo>
                    <a:pt x="18330" y="15798"/>
                  </a:lnTo>
                  <a:lnTo>
                    <a:pt x="18665" y="15735"/>
                  </a:lnTo>
                  <a:lnTo>
                    <a:pt x="18811" y="15756"/>
                  </a:lnTo>
                  <a:lnTo>
                    <a:pt x="18874" y="15735"/>
                  </a:lnTo>
                  <a:lnTo>
                    <a:pt x="18958" y="15735"/>
                  </a:lnTo>
                  <a:lnTo>
                    <a:pt x="19020" y="15651"/>
                  </a:lnTo>
                  <a:lnTo>
                    <a:pt x="19062" y="15547"/>
                  </a:lnTo>
                  <a:lnTo>
                    <a:pt x="19146" y="15547"/>
                  </a:lnTo>
                  <a:lnTo>
                    <a:pt x="19125" y="15631"/>
                  </a:lnTo>
                  <a:lnTo>
                    <a:pt x="19125" y="15714"/>
                  </a:lnTo>
                  <a:lnTo>
                    <a:pt x="19250" y="15819"/>
                  </a:lnTo>
                  <a:lnTo>
                    <a:pt x="19334" y="15756"/>
                  </a:lnTo>
                  <a:lnTo>
                    <a:pt x="19481" y="15756"/>
                  </a:lnTo>
                  <a:lnTo>
                    <a:pt x="19585" y="15735"/>
                  </a:lnTo>
                  <a:lnTo>
                    <a:pt x="19648" y="15798"/>
                  </a:lnTo>
                  <a:lnTo>
                    <a:pt x="19815" y="15756"/>
                  </a:lnTo>
                  <a:lnTo>
                    <a:pt x="19878" y="15798"/>
                  </a:lnTo>
                  <a:lnTo>
                    <a:pt x="20004" y="15714"/>
                  </a:lnTo>
                  <a:lnTo>
                    <a:pt x="20108" y="15714"/>
                  </a:lnTo>
                  <a:lnTo>
                    <a:pt x="20129" y="15735"/>
                  </a:lnTo>
                  <a:lnTo>
                    <a:pt x="20087" y="15756"/>
                  </a:lnTo>
                  <a:lnTo>
                    <a:pt x="19962" y="15756"/>
                  </a:lnTo>
                  <a:lnTo>
                    <a:pt x="19920" y="15798"/>
                  </a:lnTo>
                  <a:lnTo>
                    <a:pt x="20087" y="15819"/>
                  </a:lnTo>
                  <a:lnTo>
                    <a:pt x="20213" y="15819"/>
                  </a:lnTo>
                  <a:lnTo>
                    <a:pt x="20318" y="15903"/>
                  </a:lnTo>
                  <a:lnTo>
                    <a:pt x="20401" y="15944"/>
                  </a:lnTo>
                  <a:lnTo>
                    <a:pt x="20338" y="15861"/>
                  </a:lnTo>
                  <a:lnTo>
                    <a:pt x="20338" y="15819"/>
                  </a:lnTo>
                  <a:lnTo>
                    <a:pt x="20401" y="15819"/>
                  </a:lnTo>
                  <a:lnTo>
                    <a:pt x="20422" y="15861"/>
                  </a:lnTo>
                  <a:lnTo>
                    <a:pt x="20527" y="15944"/>
                  </a:lnTo>
                  <a:lnTo>
                    <a:pt x="20506" y="16007"/>
                  </a:lnTo>
                  <a:lnTo>
                    <a:pt x="20443" y="15944"/>
                  </a:lnTo>
                  <a:lnTo>
                    <a:pt x="20422" y="15965"/>
                  </a:lnTo>
                  <a:lnTo>
                    <a:pt x="20548" y="16049"/>
                  </a:lnTo>
                  <a:lnTo>
                    <a:pt x="20610" y="16133"/>
                  </a:lnTo>
                  <a:lnTo>
                    <a:pt x="20652" y="16175"/>
                  </a:lnTo>
                  <a:lnTo>
                    <a:pt x="20631" y="16216"/>
                  </a:lnTo>
                  <a:lnTo>
                    <a:pt x="20610" y="16154"/>
                  </a:lnTo>
                  <a:lnTo>
                    <a:pt x="20590" y="16216"/>
                  </a:lnTo>
                  <a:lnTo>
                    <a:pt x="20610" y="16258"/>
                  </a:lnTo>
                  <a:lnTo>
                    <a:pt x="20799" y="16237"/>
                  </a:lnTo>
                  <a:lnTo>
                    <a:pt x="20903" y="16216"/>
                  </a:lnTo>
                  <a:lnTo>
                    <a:pt x="21029" y="16070"/>
                  </a:lnTo>
                  <a:lnTo>
                    <a:pt x="21113" y="16070"/>
                  </a:lnTo>
                  <a:lnTo>
                    <a:pt x="21113" y="16049"/>
                  </a:lnTo>
                  <a:lnTo>
                    <a:pt x="21175" y="15965"/>
                  </a:lnTo>
                  <a:lnTo>
                    <a:pt x="21280" y="15965"/>
                  </a:lnTo>
                  <a:lnTo>
                    <a:pt x="21364" y="16007"/>
                  </a:lnTo>
                  <a:lnTo>
                    <a:pt x="21489" y="16049"/>
                  </a:lnTo>
                  <a:lnTo>
                    <a:pt x="21552" y="16258"/>
                  </a:lnTo>
                  <a:lnTo>
                    <a:pt x="21636" y="16321"/>
                  </a:lnTo>
                  <a:lnTo>
                    <a:pt x="21657" y="16321"/>
                  </a:lnTo>
                  <a:lnTo>
                    <a:pt x="21678" y="16447"/>
                  </a:lnTo>
                  <a:lnTo>
                    <a:pt x="21761" y="16488"/>
                  </a:lnTo>
                  <a:lnTo>
                    <a:pt x="21803" y="16488"/>
                  </a:lnTo>
                  <a:lnTo>
                    <a:pt x="21803" y="16551"/>
                  </a:lnTo>
                  <a:lnTo>
                    <a:pt x="21866" y="16635"/>
                  </a:lnTo>
                  <a:lnTo>
                    <a:pt x="21950" y="16656"/>
                  </a:lnTo>
                  <a:lnTo>
                    <a:pt x="22012" y="16781"/>
                  </a:lnTo>
                  <a:lnTo>
                    <a:pt x="21991" y="16907"/>
                  </a:lnTo>
                  <a:lnTo>
                    <a:pt x="21908" y="17179"/>
                  </a:lnTo>
                  <a:lnTo>
                    <a:pt x="21803" y="17409"/>
                  </a:lnTo>
                  <a:lnTo>
                    <a:pt x="21803" y="17493"/>
                  </a:lnTo>
                  <a:lnTo>
                    <a:pt x="21887" y="17597"/>
                  </a:lnTo>
                  <a:lnTo>
                    <a:pt x="21908" y="17576"/>
                  </a:lnTo>
                  <a:lnTo>
                    <a:pt x="21971" y="17493"/>
                  </a:lnTo>
                  <a:lnTo>
                    <a:pt x="21971" y="17430"/>
                  </a:lnTo>
                  <a:lnTo>
                    <a:pt x="21991" y="17388"/>
                  </a:lnTo>
                  <a:lnTo>
                    <a:pt x="22075" y="17430"/>
                  </a:lnTo>
                  <a:lnTo>
                    <a:pt x="22096" y="17535"/>
                  </a:lnTo>
                  <a:lnTo>
                    <a:pt x="21950" y="17744"/>
                  </a:lnTo>
                  <a:lnTo>
                    <a:pt x="21971" y="17807"/>
                  </a:lnTo>
                  <a:lnTo>
                    <a:pt x="21991" y="17911"/>
                  </a:lnTo>
                  <a:lnTo>
                    <a:pt x="22054" y="18016"/>
                  </a:lnTo>
                  <a:lnTo>
                    <a:pt x="22075" y="18058"/>
                  </a:lnTo>
                  <a:lnTo>
                    <a:pt x="22117" y="18037"/>
                  </a:lnTo>
                  <a:lnTo>
                    <a:pt x="22159" y="18141"/>
                  </a:lnTo>
                  <a:lnTo>
                    <a:pt x="22201" y="18100"/>
                  </a:lnTo>
                  <a:lnTo>
                    <a:pt x="22201" y="18058"/>
                  </a:lnTo>
                  <a:lnTo>
                    <a:pt x="22222" y="18100"/>
                  </a:lnTo>
                  <a:lnTo>
                    <a:pt x="22368" y="18058"/>
                  </a:lnTo>
                  <a:lnTo>
                    <a:pt x="22368" y="18058"/>
                  </a:lnTo>
                  <a:lnTo>
                    <a:pt x="22263" y="18141"/>
                  </a:lnTo>
                  <a:lnTo>
                    <a:pt x="22222" y="18246"/>
                  </a:lnTo>
                  <a:lnTo>
                    <a:pt x="22201" y="18309"/>
                  </a:lnTo>
                  <a:lnTo>
                    <a:pt x="22201" y="18351"/>
                  </a:lnTo>
                  <a:lnTo>
                    <a:pt x="22368" y="18455"/>
                  </a:lnTo>
                  <a:lnTo>
                    <a:pt x="22368" y="18581"/>
                  </a:lnTo>
                  <a:lnTo>
                    <a:pt x="22368" y="18748"/>
                  </a:lnTo>
                  <a:lnTo>
                    <a:pt x="22410" y="18769"/>
                  </a:lnTo>
                  <a:lnTo>
                    <a:pt x="22494" y="18769"/>
                  </a:lnTo>
                  <a:lnTo>
                    <a:pt x="22535" y="18853"/>
                  </a:lnTo>
                  <a:lnTo>
                    <a:pt x="22515" y="18957"/>
                  </a:lnTo>
                  <a:lnTo>
                    <a:pt x="22682" y="19062"/>
                  </a:lnTo>
                  <a:lnTo>
                    <a:pt x="22598" y="19083"/>
                  </a:lnTo>
                  <a:lnTo>
                    <a:pt x="22724" y="19146"/>
                  </a:lnTo>
                  <a:lnTo>
                    <a:pt x="22787" y="19188"/>
                  </a:lnTo>
                  <a:lnTo>
                    <a:pt x="22891" y="19250"/>
                  </a:lnTo>
                  <a:lnTo>
                    <a:pt x="22996" y="19188"/>
                  </a:lnTo>
                  <a:lnTo>
                    <a:pt x="23100" y="19167"/>
                  </a:lnTo>
                  <a:lnTo>
                    <a:pt x="23100" y="18999"/>
                  </a:lnTo>
                  <a:lnTo>
                    <a:pt x="23163" y="18895"/>
                  </a:lnTo>
                  <a:lnTo>
                    <a:pt x="23226" y="18769"/>
                  </a:lnTo>
                  <a:lnTo>
                    <a:pt x="23331" y="18560"/>
                  </a:lnTo>
                  <a:lnTo>
                    <a:pt x="23310" y="18455"/>
                  </a:lnTo>
                  <a:lnTo>
                    <a:pt x="23351" y="18413"/>
                  </a:lnTo>
                  <a:lnTo>
                    <a:pt x="23351" y="18225"/>
                  </a:lnTo>
                  <a:lnTo>
                    <a:pt x="23331" y="18162"/>
                  </a:lnTo>
                  <a:lnTo>
                    <a:pt x="23414" y="18120"/>
                  </a:lnTo>
                  <a:lnTo>
                    <a:pt x="23351" y="17932"/>
                  </a:lnTo>
                  <a:lnTo>
                    <a:pt x="23247" y="17848"/>
                  </a:lnTo>
                  <a:lnTo>
                    <a:pt x="23205" y="17493"/>
                  </a:lnTo>
                  <a:lnTo>
                    <a:pt x="23142" y="17430"/>
                  </a:lnTo>
                  <a:lnTo>
                    <a:pt x="23163" y="17263"/>
                  </a:lnTo>
                  <a:lnTo>
                    <a:pt x="23205" y="17116"/>
                  </a:lnTo>
                  <a:lnTo>
                    <a:pt x="23163" y="17011"/>
                  </a:lnTo>
                  <a:lnTo>
                    <a:pt x="23100" y="16907"/>
                  </a:lnTo>
                  <a:lnTo>
                    <a:pt x="23038" y="16656"/>
                  </a:lnTo>
                  <a:lnTo>
                    <a:pt x="22996" y="16551"/>
                  </a:lnTo>
                  <a:lnTo>
                    <a:pt x="22954" y="16279"/>
                  </a:lnTo>
                  <a:lnTo>
                    <a:pt x="22912" y="16133"/>
                  </a:lnTo>
                  <a:lnTo>
                    <a:pt x="22933" y="15903"/>
                  </a:lnTo>
                  <a:lnTo>
                    <a:pt x="22912" y="15714"/>
                  </a:lnTo>
                  <a:lnTo>
                    <a:pt x="22933" y="15379"/>
                  </a:lnTo>
                  <a:lnTo>
                    <a:pt x="22933" y="15170"/>
                  </a:lnTo>
                  <a:lnTo>
                    <a:pt x="23038" y="15003"/>
                  </a:lnTo>
                  <a:lnTo>
                    <a:pt x="23121" y="14856"/>
                  </a:lnTo>
                  <a:lnTo>
                    <a:pt x="23226" y="14815"/>
                  </a:lnTo>
                  <a:lnTo>
                    <a:pt x="23268" y="14752"/>
                  </a:lnTo>
                  <a:lnTo>
                    <a:pt x="23331" y="14752"/>
                  </a:lnTo>
                  <a:lnTo>
                    <a:pt x="23414" y="14605"/>
                  </a:lnTo>
                  <a:lnTo>
                    <a:pt x="23414" y="14543"/>
                  </a:lnTo>
                  <a:lnTo>
                    <a:pt x="23372" y="14501"/>
                  </a:lnTo>
                  <a:lnTo>
                    <a:pt x="23414" y="14480"/>
                  </a:lnTo>
                  <a:lnTo>
                    <a:pt x="23540" y="14480"/>
                  </a:lnTo>
                  <a:lnTo>
                    <a:pt x="23561" y="14396"/>
                  </a:lnTo>
                  <a:lnTo>
                    <a:pt x="23665" y="14396"/>
                  </a:lnTo>
                  <a:lnTo>
                    <a:pt x="23686" y="14354"/>
                  </a:lnTo>
                  <a:lnTo>
                    <a:pt x="23875" y="14333"/>
                  </a:lnTo>
                  <a:lnTo>
                    <a:pt x="23937" y="14250"/>
                  </a:lnTo>
                  <a:lnTo>
                    <a:pt x="24063" y="14250"/>
                  </a:lnTo>
                  <a:lnTo>
                    <a:pt x="24084" y="14187"/>
                  </a:lnTo>
                  <a:lnTo>
                    <a:pt x="24168" y="14187"/>
                  </a:lnTo>
                  <a:lnTo>
                    <a:pt x="24209" y="14229"/>
                  </a:lnTo>
                  <a:lnTo>
                    <a:pt x="24314" y="14082"/>
                  </a:lnTo>
                  <a:lnTo>
                    <a:pt x="24314" y="14040"/>
                  </a:lnTo>
                  <a:lnTo>
                    <a:pt x="24377" y="14040"/>
                  </a:lnTo>
                  <a:lnTo>
                    <a:pt x="24481" y="13957"/>
                  </a:lnTo>
                  <a:lnTo>
                    <a:pt x="24481" y="13873"/>
                  </a:lnTo>
                  <a:lnTo>
                    <a:pt x="24691" y="13601"/>
                  </a:lnTo>
                  <a:lnTo>
                    <a:pt x="24795" y="13496"/>
                  </a:lnTo>
                  <a:lnTo>
                    <a:pt x="24984" y="13496"/>
                  </a:lnTo>
                  <a:lnTo>
                    <a:pt x="25025" y="13517"/>
                  </a:lnTo>
                  <a:lnTo>
                    <a:pt x="25088" y="13517"/>
                  </a:lnTo>
                  <a:lnTo>
                    <a:pt x="25193" y="13329"/>
                  </a:lnTo>
                  <a:lnTo>
                    <a:pt x="25465" y="13099"/>
                  </a:lnTo>
                  <a:lnTo>
                    <a:pt x="25737" y="12931"/>
                  </a:lnTo>
                  <a:lnTo>
                    <a:pt x="25862" y="12910"/>
                  </a:lnTo>
                  <a:lnTo>
                    <a:pt x="25925" y="12890"/>
                  </a:lnTo>
                  <a:lnTo>
                    <a:pt x="25988" y="12890"/>
                  </a:lnTo>
                  <a:lnTo>
                    <a:pt x="25988" y="12910"/>
                  </a:lnTo>
                  <a:lnTo>
                    <a:pt x="26092" y="12910"/>
                  </a:lnTo>
                  <a:lnTo>
                    <a:pt x="26197" y="12785"/>
                  </a:lnTo>
                  <a:lnTo>
                    <a:pt x="26155" y="12785"/>
                  </a:lnTo>
                  <a:lnTo>
                    <a:pt x="26134" y="12722"/>
                  </a:lnTo>
                  <a:lnTo>
                    <a:pt x="26030" y="12827"/>
                  </a:lnTo>
                  <a:lnTo>
                    <a:pt x="25883" y="12806"/>
                  </a:lnTo>
                  <a:lnTo>
                    <a:pt x="25820" y="12722"/>
                  </a:lnTo>
                  <a:lnTo>
                    <a:pt x="25925" y="12785"/>
                  </a:lnTo>
                  <a:lnTo>
                    <a:pt x="26051" y="12701"/>
                  </a:lnTo>
                  <a:lnTo>
                    <a:pt x="26030" y="12680"/>
                  </a:lnTo>
                  <a:lnTo>
                    <a:pt x="26092" y="12618"/>
                  </a:lnTo>
                  <a:lnTo>
                    <a:pt x="26051" y="12555"/>
                  </a:lnTo>
                  <a:lnTo>
                    <a:pt x="25925" y="12513"/>
                  </a:lnTo>
                  <a:lnTo>
                    <a:pt x="25862" y="12471"/>
                  </a:lnTo>
                  <a:lnTo>
                    <a:pt x="25946" y="12471"/>
                  </a:lnTo>
                  <a:lnTo>
                    <a:pt x="26030" y="12492"/>
                  </a:lnTo>
                  <a:lnTo>
                    <a:pt x="26092" y="12471"/>
                  </a:lnTo>
                  <a:lnTo>
                    <a:pt x="26092" y="12387"/>
                  </a:lnTo>
                  <a:lnTo>
                    <a:pt x="26155" y="12513"/>
                  </a:lnTo>
                  <a:lnTo>
                    <a:pt x="26239" y="12492"/>
                  </a:lnTo>
                  <a:lnTo>
                    <a:pt x="26302" y="12555"/>
                  </a:lnTo>
                  <a:lnTo>
                    <a:pt x="26364" y="12513"/>
                  </a:lnTo>
                  <a:lnTo>
                    <a:pt x="26385" y="12408"/>
                  </a:lnTo>
                  <a:lnTo>
                    <a:pt x="26511" y="12304"/>
                  </a:lnTo>
                  <a:lnTo>
                    <a:pt x="26553" y="12304"/>
                  </a:lnTo>
                  <a:lnTo>
                    <a:pt x="26574" y="12199"/>
                  </a:lnTo>
                  <a:lnTo>
                    <a:pt x="26553" y="12094"/>
                  </a:lnTo>
                  <a:lnTo>
                    <a:pt x="26511" y="12094"/>
                  </a:lnTo>
                  <a:lnTo>
                    <a:pt x="26448" y="12241"/>
                  </a:lnTo>
                  <a:lnTo>
                    <a:pt x="26448" y="12283"/>
                  </a:lnTo>
                  <a:lnTo>
                    <a:pt x="26385" y="12262"/>
                  </a:lnTo>
                  <a:lnTo>
                    <a:pt x="26364" y="12094"/>
                  </a:lnTo>
                  <a:lnTo>
                    <a:pt x="26344" y="12074"/>
                  </a:lnTo>
                  <a:lnTo>
                    <a:pt x="26092" y="12094"/>
                  </a:lnTo>
                  <a:lnTo>
                    <a:pt x="25967" y="12157"/>
                  </a:lnTo>
                  <a:lnTo>
                    <a:pt x="25988" y="12074"/>
                  </a:lnTo>
                  <a:lnTo>
                    <a:pt x="25988" y="11927"/>
                  </a:lnTo>
                  <a:lnTo>
                    <a:pt x="26051" y="11885"/>
                  </a:lnTo>
                  <a:lnTo>
                    <a:pt x="26092" y="11990"/>
                  </a:lnTo>
                  <a:lnTo>
                    <a:pt x="26176" y="12032"/>
                  </a:lnTo>
                  <a:lnTo>
                    <a:pt x="26239" y="11969"/>
                  </a:lnTo>
                  <a:lnTo>
                    <a:pt x="26385" y="11948"/>
                  </a:lnTo>
                  <a:lnTo>
                    <a:pt x="26406" y="11885"/>
                  </a:lnTo>
                  <a:lnTo>
                    <a:pt x="26490" y="11885"/>
                  </a:lnTo>
                  <a:lnTo>
                    <a:pt x="26511" y="11843"/>
                  </a:lnTo>
                  <a:lnTo>
                    <a:pt x="26490" y="11718"/>
                  </a:lnTo>
                  <a:lnTo>
                    <a:pt x="26448" y="11655"/>
                  </a:lnTo>
                  <a:lnTo>
                    <a:pt x="26469" y="11613"/>
                  </a:lnTo>
                  <a:lnTo>
                    <a:pt x="26511" y="11634"/>
                  </a:lnTo>
                  <a:lnTo>
                    <a:pt x="26574" y="11530"/>
                  </a:lnTo>
                  <a:lnTo>
                    <a:pt x="26511" y="11425"/>
                  </a:lnTo>
                  <a:lnTo>
                    <a:pt x="26469" y="11362"/>
                  </a:lnTo>
                  <a:lnTo>
                    <a:pt x="26385" y="11404"/>
                  </a:lnTo>
                  <a:lnTo>
                    <a:pt x="26302" y="11362"/>
                  </a:lnTo>
                  <a:lnTo>
                    <a:pt x="26260" y="11237"/>
                  </a:lnTo>
                  <a:lnTo>
                    <a:pt x="26176" y="11237"/>
                  </a:lnTo>
                  <a:lnTo>
                    <a:pt x="26092" y="11195"/>
                  </a:lnTo>
                  <a:lnTo>
                    <a:pt x="26030" y="11111"/>
                  </a:lnTo>
                  <a:lnTo>
                    <a:pt x="26030" y="11111"/>
                  </a:lnTo>
                  <a:lnTo>
                    <a:pt x="26092" y="11153"/>
                  </a:lnTo>
                  <a:lnTo>
                    <a:pt x="26260" y="11153"/>
                  </a:lnTo>
                  <a:lnTo>
                    <a:pt x="26302" y="11257"/>
                  </a:lnTo>
                  <a:lnTo>
                    <a:pt x="26385" y="11299"/>
                  </a:lnTo>
                  <a:lnTo>
                    <a:pt x="26406" y="11216"/>
                  </a:lnTo>
                  <a:lnTo>
                    <a:pt x="26281" y="11090"/>
                  </a:lnTo>
                  <a:lnTo>
                    <a:pt x="26385" y="11111"/>
                  </a:lnTo>
                  <a:lnTo>
                    <a:pt x="26406" y="11048"/>
                  </a:lnTo>
                  <a:lnTo>
                    <a:pt x="26448" y="11027"/>
                  </a:lnTo>
                  <a:lnTo>
                    <a:pt x="26406" y="10944"/>
                  </a:lnTo>
                  <a:lnTo>
                    <a:pt x="26281" y="10881"/>
                  </a:lnTo>
                  <a:lnTo>
                    <a:pt x="26239" y="10713"/>
                  </a:lnTo>
                  <a:lnTo>
                    <a:pt x="26281" y="10734"/>
                  </a:lnTo>
                  <a:lnTo>
                    <a:pt x="26344" y="10839"/>
                  </a:lnTo>
                  <a:lnTo>
                    <a:pt x="26406" y="10839"/>
                  </a:lnTo>
                  <a:lnTo>
                    <a:pt x="26448" y="10734"/>
                  </a:lnTo>
                  <a:lnTo>
                    <a:pt x="26448" y="10630"/>
                  </a:lnTo>
                  <a:lnTo>
                    <a:pt x="26344" y="10588"/>
                  </a:lnTo>
                  <a:lnTo>
                    <a:pt x="26197" y="10421"/>
                  </a:lnTo>
                  <a:lnTo>
                    <a:pt x="26092" y="10379"/>
                  </a:lnTo>
                  <a:lnTo>
                    <a:pt x="26030" y="10274"/>
                  </a:lnTo>
                  <a:lnTo>
                    <a:pt x="25946" y="10253"/>
                  </a:lnTo>
                  <a:lnTo>
                    <a:pt x="25946" y="10149"/>
                  </a:lnTo>
                  <a:lnTo>
                    <a:pt x="26030" y="10044"/>
                  </a:lnTo>
                  <a:lnTo>
                    <a:pt x="25967" y="10149"/>
                  </a:lnTo>
                  <a:lnTo>
                    <a:pt x="25988" y="10190"/>
                  </a:lnTo>
                  <a:lnTo>
                    <a:pt x="26051" y="10211"/>
                  </a:lnTo>
                  <a:lnTo>
                    <a:pt x="26134" y="10316"/>
                  </a:lnTo>
                  <a:lnTo>
                    <a:pt x="26239" y="10358"/>
                  </a:lnTo>
                  <a:lnTo>
                    <a:pt x="26364" y="10504"/>
                  </a:lnTo>
                  <a:lnTo>
                    <a:pt x="26385" y="10504"/>
                  </a:lnTo>
                  <a:lnTo>
                    <a:pt x="26406" y="10274"/>
                  </a:lnTo>
                  <a:lnTo>
                    <a:pt x="26406" y="10169"/>
                  </a:lnTo>
                  <a:lnTo>
                    <a:pt x="26406" y="10086"/>
                  </a:lnTo>
                  <a:lnTo>
                    <a:pt x="26385" y="10044"/>
                  </a:lnTo>
                  <a:lnTo>
                    <a:pt x="26406" y="9856"/>
                  </a:lnTo>
                  <a:lnTo>
                    <a:pt x="26448" y="9793"/>
                  </a:lnTo>
                  <a:lnTo>
                    <a:pt x="26409" y="9728"/>
                  </a:lnTo>
                  <a:lnTo>
                    <a:pt x="26409" y="9728"/>
                  </a:lnTo>
                  <a:lnTo>
                    <a:pt x="26490" y="9667"/>
                  </a:lnTo>
                  <a:lnTo>
                    <a:pt x="26616" y="9563"/>
                  </a:lnTo>
                  <a:lnTo>
                    <a:pt x="26657" y="9458"/>
                  </a:lnTo>
                  <a:lnTo>
                    <a:pt x="26657" y="9437"/>
                  </a:lnTo>
                  <a:lnTo>
                    <a:pt x="26678" y="9458"/>
                  </a:lnTo>
                  <a:lnTo>
                    <a:pt x="26657" y="9584"/>
                  </a:lnTo>
                  <a:lnTo>
                    <a:pt x="26678" y="9625"/>
                  </a:lnTo>
                  <a:lnTo>
                    <a:pt x="26574" y="9667"/>
                  </a:lnTo>
                  <a:lnTo>
                    <a:pt x="26511" y="9793"/>
                  </a:lnTo>
                  <a:lnTo>
                    <a:pt x="26595" y="9960"/>
                  </a:lnTo>
                  <a:lnTo>
                    <a:pt x="26574" y="10107"/>
                  </a:lnTo>
                  <a:lnTo>
                    <a:pt x="26490" y="10253"/>
                  </a:lnTo>
                  <a:lnTo>
                    <a:pt x="26490" y="10358"/>
                  </a:lnTo>
                  <a:lnTo>
                    <a:pt x="26595" y="10462"/>
                  </a:lnTo>
                  <a:lnTo>
                    <a:pt x="26616" y="10400"/>
                  </a:lnTo>
                  <a:lnTo>
                    <a:pt x="26657" y="10462"/>
                  </a:lnTo>
                  <a:lnTo>
                    <a:pt x="26699" y="10462"/>
                  </a:lnTo>
                  <a:lnTo>
                    <a:pt x="26699" y="10483"/>
                  </a:lnTo>
                  <a:lnTo>
                    <a:pt x="26678" y="10525"/>
                  </a:lnTo>
                  <a:lnTo>
                    <a:pt x="26699" y="10609"/>
                  </a:lnTo>
                  <a:lnTo>
                    <a:pt x="26825" y="10609"/>
                  </a:lnTo>
                  <a:lnTo>
                    <a:pt x="26762" y="10672"/>
                  </a:lnTo>
                  <a:lnTo>
                    <a:pt x="26762" y="10693"/>
                  </a:lnTo>
                  <a:lnTo>
                    <a:pt x="26699" y="10797"/>
                  </a:lnTo>
                  <a:lnTo>
                    <a:pt x="26699" y="10881"/>
                  </a:lnTo>
                  <a:lnTo>
                    <a:pt x="26657" y="10985"/>
                  </a:lnTo>
                  <a:lnTo>
                    <a:pt x="26616" y="11111"/>
                  </a:lnTo>
                  <a:lnTo>
                    <a:pt x="26616" y="11216"/>
                  </a:lnTo>
                  <a:lnTo>
                    <a:pt x="26657" y="11153"/>
                  </a:lnTo>
                  <a:lnTo>
                    <a:pt x="26678" y="11111"/>
                  </a:lnTo>
                  <a:lnTo>
                    <a:pt x="26783" y="10902"/>
                  </a:lnTo>
                  <a:lnTo>
                    <a:pt x="26804" y="10944"/>
                  </a:lnTo>
                  <a:lnTo>
                    <a:pt x="26804" y="11006"/>
                  </a:lnTo>
                  <a:lnTo>
                    <a:pt x="26825" y="10944"/>
                  </a:lnTo>
                  <a:lnTo>
                    <a:pt x="26825" y="10881"/>
                  </a:lnTo>
                  <a:lnTo>
                    <a:pt x="26909" y="10776"/>
                  </a:lnTo>
                  <a:lnTo>
                    <a:pt x="26992" y="10525"/>
                  </a:lnTo>
                  <a:lnTo>
                    <a:pt x="27118" y="10462"/>
                  </a:lnTo>
                  <a:lnTo>
                    <a:pt x="27222" y="10253"/>
                  </a:lnTo>
                  <a:lnTo>
                    <a:pt x="27222" y="10086"/>
                  </a:lnTo>
                  <a:lnTo>
                    <a:pt x="27139" y="9897"/>
                  </a:lnTo>
                  <a:lnTo>
                    <a:pt x="27097" y="9856"/>
                  </a:lnTo>
                  <a:lnTo>
                    <a:pt x="27076" y="9688"/>
                  </a:lnTo>
                  <a:lnTo>
                    <a:pt x="27013" y="9625"/>
                  </a:lnTo>
                  <a:lnTo>
                    <a:pt x="27013" y="9521"/>
                  </a:lnTo>
                  <a:lnTo>
                    <a:pt x="27076" y="9416"/>
                  </a:lnTo>
                  <a:lnTo>
                    <a:pt x="27181" y="9312"/>
                  </a:lnTo>
                  <a:lnTo>
                    <a:pt x="27306" y="9249"/>
                  </a:lnTo>
                  <a:lnTo>
                    <a:pt x="27118" y="9458"/>
                  </a:lnTo>
                  <a:lnTo>
                    <a:pt x="27076" y="9542"/>
                  </a:lnTo>
                  <a:lnTo>
                    <a:pt x="27118" y="9625"/>
                  </a:lnTo>
                  <a:lnTo>
                    <a:pt x="27243" y="9751"/>
                  </a:lnTo>
                  <a:lnTo>
                    <a:pt x="27327" y="9730"/>
                  </a:lnTo>
                  <a:lnTo>
                    <a:pt x="27390" y="9772"/>
                  </a:lnTo>
                  <a:lnTo>
                    <a:pt x="27327" y="9939"/>
                  </a:lnTo>
                  <a:lnTo>
                    <a:pt x="27327" y="9939"/>
                  </a:lnTo>
                  <a:lnTo>
                    <a:pt x="27411" y="9877"/>
                  </a:lnTo>
                  <a:lnTo>
                    <a:pt x="27432" y="9897"/>
                  </a:lnTo>
                  <a:lnTo>
                    <a:pt x="27515" y="9793"/>
                  </a:lnTo>
                  <a:lnTo>
                    <a:pt x="27515" y="9730"/>
                  </a:lnTo>
                  <a:lnTo>
                    <a:pt x="27557" y="9730"/>
                  </a:lnTo>
                  <a:lnTo>
                    <a:pt x="27620" y="9646"/>
                  </a:lnTo>
                  <a:lnTo>
                    <a:pt x="27704" y="9625"/>
                  </a:lnTo>
                  <a:lnTo>
                    <a:pt x="27745" y="9458"/>
                  </a:lnTo>
                  <a:lnTo>
                    <a:pt x="27808" y="9374"/>
                  </a:lnTo>
                  <a:lnTo>
                    <a:pt x="27850" y="9374"/>
                  </a:lnTo>
                  <a:lnTo>
                    <a:pt x="27913" y="9270"/>
                  </a:lnTo>
                  <a:lnTo>
                    <a:pt x="27934" y="9207"/>
                  </a:lnTo>
                  <a:lnTo>
                    <a:pt x="27934" y="9144"/>
                  </a:lnTo>
                  <a:lnTo>
                    <a:pt x="27976" y="9040"/>
                  </a:lnTo>
                  <a:lnTo>
                    <a:pt x="27976" y="8998"/>
                  </a:lnTo>
                  <a:lnTo>
                    <a:pt x="28038" y="8914"/>
                  </a:lnTo>
                  <a:lnTo>
                    <a:pt x="28017" y="8830"/>
                  </a:lnTo>
                  <a:lnTo>
                    <a:pt x="27955" y="8789"/>
                  </a:lnTo>
                  <a:lnTo>
                    <a:pt x="27913" y="8705"/>
                  </a:lnTo>
                  <a:lnTo>
                    <a:pt x="28059" y="8621"/>
                  </a:lnTo>
                  <a:lnTo>
                    <a:pt x="28059" y="8537"/>
                  </a:lnTo>
                  <a:lnTo>
                    <a:pt x="28164" y="8475"/>
                  </a:lnTo>
                  <a:lnTo>
                    <a:pt x="28248" y="8433"/>
                  </a:lnTo>
                  <a:lnTo>
                    <a:pt x="28436" y="8328"/>
                  </a:lnTo>
                  <a:lnTo>
                    <a:pt x="28561" y="8328"/>
                  </a:lnTo>
                  <a:lnTo>
                    <a:pt x="28750" y="8203"/>
                  </a:lnTo>
                  <a:lnTo>
                    <a:pt x="28813" y="8203"/>
                  </a:lnTo>
                  <a:lnTo>
                    <a:pt x="28854" y="8224"/>
                  </a:lnTo>
                  <a:lnTo>
                    <a:pt x="29085" y="8203"/>
                  </a:lnTo>
                  <a:lnTo>
                    <a:pt x="29189" y="8265"/>
                  </a:lnTo>
                  <a:lnTo>
                    <a:pt x="29336" y="8203"/>
                  </a:lnTo>
                  <a:lnTo>
                    <a:pt x="29587" y="8203"/>
                  </a:lnTo>
                  <a:lnTo>
                    <a:pt x="29629" y="8182"/>
                  </a:lnTo>
                  <a:lnTo>
                    <a:pt x="29608" y="8119"/>
                  </a:lnTo>
                  <a:lnTo>
                    <a:pt x="29608" y="7972"/>
                  </a:lnTo>
                  <a:lnTo>
                    <a:pt x="29608" y="7847"/>
                  </a:lnTo>
                  <a:lnTo>
                    <a:pt x="29733" y="7952"/>
                  </a:lnTo>
                  <a:lnTo>
                    <a:pt x="29733" y="8077"/>
                  </a:lnTo>
                  <a:lnTo>
                    <a:pt x="29712" y="8161"/>
                  </a:lnTo>
                  <a:lnTo>
                    <a:pt x="29796" y="8161"/>
                  </a:lnTo>
                  <a:lnTo>
                    <a:pt x="29901" y="8056"/>
                  </a:lnTo>
                  <a:lnTo>
                    <a:pt x="30005" y="7868"/>
                  </a:lnTo>
                  <a:lnTo>
                    <a:pt x="30047" y="7972"/>
                  </a:lnTo>
                  <a:lnTo>
                    <a:pt x="30047" y="8056"/>
                  </a:lnTo>
                  <a:lnTo>
                    <a:pt x="30131" y="8077"/>
                  </a:lnTo>
                  <a:lnTo>
                    <a:pt x="30382" y="7952"/>
                  </a:lnTo>
                  <a:lnTo>
                    <a:pt x="30466" y="7805"/>
                  </a:lnTo>
                  <a:lnTo>
                    <a:pt x="30424" y="7596"/>
                  </a:lnTo>
                  <a:lnTo>
                    <a:pt x="30361" y="7638"/>
                  </a:lnTo>
                  <a:lnTo>
                    <a:pt x="30361" y="7742"/>
                  </a:lnTo>
                  <a:lnTo>
                    <a:pt x="30319" y="7868"/>
                  </a:lnTo>
                  <a:lnTo>
                    <a:pt x="30152" y="7868"/>
                  </a:lnTo>
                  <a:lnTo>
                    <a:pt x="30131" y="7763"/>
                  </a:lnTo>
                  <a:lnTo>
                    <a:pt x="30068" y="7575"/>
                  </a:lnTo>
                  <a:lnTo>
                    <a:pt x="29922" y="7491"/>
                  </a:lnTo>
                  <a:lnTo>
                    <a:pt x="29922" y="7449"/>
                  </a:lnTo>
                  <a:lnTo>
                    <a:pt x="30131" y="7261"/>
                  </a:lnTo>
                  <a:lnTo>
                    <a:pt x="30131" y="7177"/>
                  </a:lnTo>
                  <a:lnTo>
                    <a:pt x="30047" y="7177"/>
                  </a:lnTo>
                  <a:lnTo>
                    <a:pt x="30047" y="7115"/>
                  </a:lnTo>
                  <a:lnTo>
                    <a:pt x="30131" y="7052"/>
                  </a:lnTo>
                  <a:lnTo>
                    <a:pt x="30152" y="6968"/>
                  </a:lnTo>
                  <a:lnTo>
                    <a:pt x="30214" y="6905"/>
                  </a:lnTo>
                  <a:lnTo>
                    <a:pt x="30277" y="6696"/>
                  </a:lnTo>
                  <a:lnTo>
                    <a:pt x="30486" y="6529"/>
                  </a:lnTo>
                  <a:lnTo>
                    <a:pt x="30570" y="6382"/>
                  </a:lnTo>
                  <a:lnTo>
                    <a:pt x="30633" y="6382"/>
                  </a:lnTo>
                  <a:lnTo>
                    <a:pt x="30696" y="6278"/>
                  </a:lnTo>
                  <a:lnTo>
                    <a:pt x="30696" y="6340"/>
                  </a:lnTo>
                  <a:lnTo>
                    <a:pt x="30779" y="6382"/>
                  </a:lnTo>
                  <a:lnTo>
                    <a:pt x="30842" y="6299"/>
                  </a:lnTo>
                  <a:lnTo>
                    <a:pt x="30905" y="6173"/>
                  </a:lnTo>
                  <a:lnTo>
                    <a:pt x="30905" y="6299"/>
                  </a:lnTo>
                  <a:lnTo>
                    <a:pt x="30989" y="6299"/>
                  </a:lnTo>
                  <a:lnTo>
                    <a:pt x="31051" y="6173"/>
                  </a:lnTo>
                  <a:lnTo>
                    <a:pt x="31093" y="6215"/>
                  </a:lnTo>
                  <a:lnTo>
                    <a:pt x="31156" y="6173"/>
                  </a:lnTo>
                  <a:lnTo>
                    <a:pt x="31261" y="6006"/>
                  </a:lnTo>
                  <a:lnTo>
                    <a:pt x="31407" y="5796"/>
                  </a:lnTo>
                  <a:lnTo>
                    <a:pt x="31386" y="5922"/>
                  </a:lnTo>
                  <a:lnTo>
                    <a:pt x="31407" y="6006"/>
                  </a:lnTo>
                  <a:lnTo>
                    <a:pt x="31512" y="6006"/>
                  </a:lnTo>
                  <a:lnTo>
                    <a:pt x="31616" y="5880"/>
                  </a:lnTo>
                  <a:lnTo>
                    <a:pt x="31742" y="5880"/>
                  </a:lnTo>
                  <a:lnTo>
                    <a:pt x="31784" y="6006"/>
                  </a:lnTo>
                  <a:lnTo>
                    <a:pt x="31846" y="6006"/>
                  </a:lnTo>
                  <a:lnTo>
                    <a:pt x="31951" y="5880"/>
                  </a:lnTo>
                  <a:lnTo>
                    <a:pt x="32035" y="5922"/>
                  </a:lnTo>
                  <a:lnTo>
                    <a:pt x="32098" y="5901"/>
                  </a:lnTo>
                  <a:lnTo>
                    <a:pt x="32202" y="5817"/>
                  </a:lnTo>
                  <a:lnTo>
                    <a:pt x="32307" y="5817"/>
                  </a:lnTo>
                  <a:lnTo>
                    <a:pt x="32432" y="5755"/>
                  </a:lnTo>
                  <a:lnTo>
                    <a:pt x="32474" y="5817"/>
                  </a:lnTo>
                  <a:lnTo>
                    <a:pt x="32558" y="5796"/>
                  </a:lnTo>
                  <a:lnTo>
                    <a:pt x="32642" y="5713"/>
                  </a:lnTo>
                  <a:lnTo>
                    <a:pt x="32537" y="5650"/>
                  </a:lnTo>
                  <a:lnTo>
                    <a:pt x="32474" y="5713"/>
                  </a:lnTo>
                  <a:lnTo>
                    <a:pt x="32411" y="5650"/>
                  </a:lnTo>
                  <a:lnTo>
                    <a:pt x="32453" y="5504"/>
                  </a:lnTo>
                  <a:lnTo>
                    <a:pt x="32223" y="5378"/>
                  </a:lnTo>
                  <a:lnTo>
                    <a:pt x="32202" y="5357"/>
                  </a:lnTo>
                  <a:lnTo>
                    <a:pt x="32223" y="5294"/>
                  </a:lnTo>
                  <a:lnTo>
                    <a:pt x="32223" y="5252"/>
                  </a:lnTo>
                  <a:lnTo>
                    <a:pt x="32223" y="5169"/>
                  </a:lnTo>
                  <a:lnTo>
                    <a:pt x="32244" y="5085"/>
                  </a:lnTo>
                  <a:lnTo>
                    <a:pt x="32202" y="5022"/>
                  </a:lnTo>
                  <a:lnTo>
                    <a:pt x="32139" y="4959"/>
                  </a:lnTo>
                  <a:lnTo>
                    <a:pt x="32098" y="4939"/>
                  </a:lnTo>
                  <a:lnTo>
                    <a:pt x="32118" y="4855"/>
                  </a:lnTo>
                  <a:lnTo>
                    <a:pt x="32244" y="4123"/>
                  </a:lnTo>
                  <a:lnTo>
                    <a:pt x="32244" y="3934"/>
                  </a:lnTo>
                  <a:lnTo>
                    <a:pt x="32014" y="3725"/>
                  </a:lnTo>
                  <a:lnTo>
                    <a:pt x="31951" y="3788"/>
                  </a:lnTo>
                  <a:lnTo>
                    <a:pt x="31805" y="3725"/>
                  </a:lnTo>
                  <a:lnTo>
                    <a:pt x="31700" y="3767"/>
                  </a:lnTo>
                  <a:lnTo>
                    <a:pt x="31616" y="3683"/>
                  </a:lnTo>
                  <a:lnTo>
                    <a:pt x="31533" y="3662"/>
                  </a:lnTo>
                  <a:lnTo>
                    <a:pt x="31512" y="3662"/>
                  </a:lnTo>
                  <a:lnTo>
                    <a:pt x="31407" y="3767"/>
                  </a:lnTo>
                  <a:lnTo>
                    <a:pt x="31365" y="3830"/>
                  </a:lnTo>
                  <a:lnTo>
                    <a:pt x="31156" y="4081"/>
                  </a:lnTo>
                  <a:lnTo>
                    <a:pt x="31072" y="4206"/>
                  </a:lnTo>
                  <a:lnTo>
                    <a:pt x="31072" y="4311"/>
                  </a:lnTo>
                  <a:lnTo>
                    <a:pt x="30905" y="4395"/>
                  </a:lnTo>
                  <a:lnTo>
                    <a:pt x="30905" y="4520"/>
                  </a:lnTo>
                  <a:lnTo>
                    <a:pt x="30863" y="4625"/>
                  </a:lnTo>
                  <a:lnTo>
                    <a:pt x="30696" y="4813"/>
                  </a:lnTo>
                  <a:lnTo>
                    <a:pt x="30633" y="4834"/>
                  </a:lnTo>
                  <a:lnTo>
                    <a:pt x="30445" y="5043"/>
                  </a:lnTo>
                  <a:lnTo>
                    <a:pt x="30424" y="5127"/>
                  </a:lnTo>
                  <a:lnTo>
                    <a:pt x="30340" y="5169"/>
                  </a:lnTo>
                  <a:lnTo>
                    <a:pt x="30235" y="5148"/>
                  </a:lnTo>
                  <a:lnTo>
                    <a:pt x="30173" y="5148"/>
                  </a:lnTo>
                  <a:lnTo>
                    <a:pt x="30131" y="5190"/>
                  </a:lnTo>
                  <a:lnTo>
                    <a:pt x="30068" y="5190"/>
                  </a:lnTo>
                  <a:lnTo>
                    <a:pt x="29942" y="5336"/>
                  </a:lnTo>
                  <a:lnTo>
                    <a:pt x="28269" y="5294"/>
                  </a:lnTo>
                  <a:lnTo>
                    <a:pt x="28059" y="5336"/>
                  </a:lnTo>
                  <a:lnTo>
                    <a:pt x="27955" y="5441"/>
                  </a:lnTo>
                  <a:lnTo>
                    <a:pt x="27829" y="5483"/>
                  </a:lnTo>
                  <a:lnTo>
                    <a:pt x="27704" y="5566"/>
                  </a:lnTo>
                  <a:lnTo>
                    <a:pt x="27453" y="5817"/>
                  </a:lnTo>
                  <a:lnTo>
                    <a:pt x="27285" y="5859"/>
                  </a:lnTo>
                  <a:lnTo>
                    <a:pt x="27181" y="5922"/>
                  </a:lnTo>
                  <a:lnTo>
                    <a:pt x="26699" y="6299"/>
                  </a:lnTo>
                  <a:lnTo>
                    <a:pt x="25611" y="6612"/>
                  </a:lnTo>
                  <a:lnTo>
                    <a:pt x="25569" y="6864"/>
                  </a:lnTo>
                  <a:lnTo>
                    <a:pt x="25318" y="6968"/>
                  </a:lnTo>
                  <a:lnTo>
                    <a:pt x="23331" y="7491"/>
                  </a:lnTo>
                  <a:lnTo>
                    <a:pt x="23247" y="7324"/>
                  </a:lnTo>
                  <a:lnTo>
                    <a:pt x="23351" y="7177"/>
                  </a:lnTo>
                  <a:lnTo>
                    <a:pt x="23561" y="7073"/>
                  </a:lnTo>
                  <a:lnTo>
                    <a:pt x="23665" y="6947"/>
                  </a:lnTo>
                  <a:lnTo>
                    <a:pt x="23728" y="6822"/>
                  </a:lnTo>
                  <a:lnTo>
                    <a:pt x="23770" y="6696"/>
                  </a:lnTo>
                  <a:lnTo>
                    <a:pt x="23833" y="5922"/>
                  </a:lnTo>
                  <a:lnTo>
                    <a:pt x="23456" y="4143"/>
                  </a:lnTo>
                  <a:lnTo>
                    <a:pt x="23100" y="3871"/>
                  </a:lnTo>
                  <a:lnTo>
                    <a:pt x="22954" y="3683"/>
                  </a:lnTo>
                  <a:lnTo>
                    <a:pt x="20652" y="2616"/>
                  </a:lnTo>
                  <a:lnTo>
                    <a:pt x="20548" y="2553"/>
                  </a:lnTo>
                  <a:lnTo>
                    <a:pt x="20422" y="2511"/>
                  </a:lnTo>
                  <a:lnTo>
                    <a:pt x="20380" y="2449"/>
                  </a:lnTo>
                  <a:lnTo>
                    <a:pt x="20087" y="2449"/>
                  </a:lnTo>
                  <a:lnTo>
                    <a:pt x="20066" y="2344"/>
                  </a:lnTo>
                  <a:lnTo>
                    <a:pt x="19983" y="2302"/>
                  </a:lnTo>
                  <a:lnTo>
                    <a:pt x="19899" y="2344"/>
                  </a:lnTo>
                  <a:lnTo>
                    <a:pt x="19711" y="2344"/>
                  </a:lnTo>
                  <a:lnTo>
                    <a:pt x="19606" y="2323"/>
                  </a:lnTo>
                  <a:lnTo>
                    <a:pt x="19543" y="2239"/>
                  </a:lnTo>
                  <a:lnTo>
                    <a:pt x="19439" y="2198"/>
                  </a:lnTo>
                  <a:lnTo>
                    <a:pt x="19230" y="2135"/>
                  </a:lnTo>
                  <a:lnTo>
                    <a:pt x="19167" y="2009"/>
                  </a:lnTo>
                  <a:lnTo>
                    <a:pt x="19083" y="2009"/>
                  </a:lnTo>
                  <a:lnTo>
                    <a:pt x="18958" y="1905"/>
                  </a:lnTo>
                  <a:lnTo>
                    <a:pt x="18853" y="1905"/>
                  </a:lnTo>
                  <a:lnTo>
                    <a:pt x="18769" y="1884"/>
                  </a:lnTo>
                  <a:lnTo>
                    <a:pt x="18644" y="1905"/>
                  </a:lnTo>
                  <a:lnTo>
                    <a:pt x="18623" y="1926"/>
                  </a:lnTo>
                  <a:lnTo>
                    <a:pt x="18560" y="1842"/>
                  </a:lnTo>
                  <a:lnTo>
                    <a:pt x="18434" y="1821"/>
                  </a:lnTo>
                  <a:lnTo>
                    <a:pt x="18414" y="1800"/>
                  </a:lnTo>
                  <a:lnTo>
                    <a:pt x="18309" y="1737"/>
                  </a:lnTo>
                  <a:lnTo>
                    <a:pt x="18288" y="1716"/>
                  </a:lnTo>
                  <a:lnTo>
                    <a:pt x="18204" y="1633"/>
                  </a:lnTo>
                  <a:lnTo>
                    <a:pt x="18204" y="1612"/>
                  </a:lnTo>
                  <a:lnTo>
                    <a:pt x="18079" y="1507"/>
                  </a:lnTo>
                  <a:lnTo>
                    <a:pt x="17932" y="1507"/>
                  </a:lnTo>
                  <a:lnTo>
                    <a:pt x="17807" y="148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664;p76">
              <a:extLst>
                <a:ext uri="{FF2B5EF4-FFF2-40B4-BE49-F238E27FC236}">
                  <a16:creationId xmlns:a16="http://schemas.microsoft.com/office/drawing/2014/main" id="{E5121227-95D5-AB5E-FC87-7D325E73D51F}"/>
                </a:ext>
              </a:extLst>
            </p:cNvPr>
            <p:cNvSpPr/>
            <p:nvPr/>
          </p:nvSpPr>
          <p:spPr>
            <a:xfrm>
              <a:off x="4126954" y="2869290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7;p81" descr="Timeline background shape">
              <a:extLst>
                <a:ext uri="{FF2B5EF4-FFF2-40B4-BE49-F238E27FC236}">
                  <a16:creationId xmlns:a16="http://schemas.microsoft.com/office/drawing/2014/main" id="{921C2682-D4BF-C5A0-8A03-ADCD7BB9AE09}"/>
                </a:ext>
              </a:extLst>
            </p:cNvPr>
            <p:cNvSpPr/>
            <p:nvPr/>
          </p:nvSpPr>
          <p:spPr>
            <a:xfrm>
              <a:off x="2999219" y="2928605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New York City</a:t>
              </a:r>
              <a:endParaRPr sz="9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CF638100-698F-0160-12FC-D00C34B1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16728"/>
              </p:ext>
            </p:extLst>
          </p:nvPr>
        </p:nvGraphicFramePr>
        <p:xfrm>
          <a:off x="2446020" y="159549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37.0K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046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b="0">
              <a:solidFill>
                <a:schemeClr val="lt1"/>
              </a:solidFill>
            </a:endParaRPr>
          </a:p>
        </p:txBody>
      </p:sp>
      <p:cxnSp>
        <p:nvCxnSpPr>
          <p:cNvPr id="559" name="Google Shape;559;p41"/>
          <p:cNvCxnSpPr/>
          <p:nvPr/>
        </p:nvCxnSpPr>
        <p:spPr>
          <a:xfrm>
            <a:off x="4938688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4987888" y="28757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3528900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2" name="Google Shape;562;p41"/>
          <p:cNvCxnSpPr/>
          <p:nvPr/>
        </p:nvCxnSpPr>
        <p:spPr>
          <a:xfrm rot="10800000">
            <a:off x="3688288" y="33668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3" name="Google Shape;563;p41"/>
          <p:cNvSpPr txBox="1">
            <a:spLocks noGrp="1"/>
          </p:cNvSpPr>
          <p:nvPr>
            <p:ph type="subTitle" idx="7"/>
          </p:nvPr>
        </p:nvSpPr>
        <p:spPr>
          <a:xfrm>
            <a:off x="5584725" y="1469125"/>
            <a:ext cx="3382800" cy="21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population correlate to more or higher priced AirBnBs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it is not proportional to population, is it proportional to city size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7"/>
          </p:nvPr>
        </p:nvSpPr>
        <p:spPr>
          <a:xfrm>
            <a:off x="244900" y="1203025"/>
            <a:ext cx="3443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any correlation between AirBnB ratings and nearby yelp locations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 difference between NYC and Paris markets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variables best predict the price of an AirBnB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565" name="Google Shape;565;p41"/>
          <p:cNvCxnSpPr/>
          <p:nvPr/>
        </p:nvCxnSpPr>
        <p:spPr>
          <a:xfrm rot="10800000">
            <a:off x="3535763" y="398062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1"/>
          <p:cNvCxnSpPr/>
          <p:nvPr/>
        </p:nvCxnSpPr>
        <p:spPr>
          <a:xfrm rot="10800000">
            <a:off x="5287413" y="41032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7" name="Google Shape;567;p41"/>
          <p:cNvCxnSpPr/>
          <p:nvPr/>
        </p:nvCxnSpPr>
        <p:spPr>
          <a:xfrm rot="10800000">
            <a:off x="3627288" y="23655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5967525" y="3609025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significant difference between attraction/restaurant types in NYC vs Paris</a:t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244900" y="38249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strong difference within NYC's different boroughs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76" name="Google Shape;576;p4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Airbnb Market Analysis &amp; Pricing Optimization </a:t>
            </a:r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Dev10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Capstone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AirJnJ</a:t>
            </a: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13225" y="3319925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Cohort #50: Feb - May 2023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263550"/>
            <a:ext cx="810619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8" y="1446513"/>
            <a:ext cx="8584825" cy="2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Calls</a:t>
            </a:r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1458813"/>
            <a:ext cx="4667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76" y="285898"/>
            <a:ext cx="760200" cy="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Container</a:t>
            </a:r>
            <a:endParaRPr/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1058824"/>
            <a:ext cx="760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Tables</a:t>
            </a:r>
            <a:endParaRPr/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719125"/>
            <a:ext cx="25622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8"/>
          <p:cNvGrpSpPr/>
          <p:nvPr/>
        </p:nvGrpSpPr>
        <p:grpSpPr>
          <a:xfrm>
            <a:off x="506500" y="1238225"/>
            <a:ext cx="5375400" cy="3513600"/>
            <a:chOff x="-2774300" y="1506500"/>
            <a:chExt cx="5375400" cy="3513600"/>
          </a:xfrm>
        </p:grpSpPr>
        <p:sp>
          <p:nvSpPr>
            <p:cNvPr id="611" name="Google Shape;611;p48"/>
            <p:cNvSpPr/>
            <p:nvPr/>
          </p:nvSpPr>
          <p:spPr>
            <a:xfrm>
              <a:off x="-2774300" y="4694000"/>
              <a:ext cx="5375400" cy="3261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-2707550" y="1506500"/>
              <a:ext cx="5241900" cy="31875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-210642" y="4831390"/>
              <a:ext cx="248100" cy="51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-184619" y="1578579"/>
              <a:ext cx="51300" cy="51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5" name="Google Shape;615;p48"/>
            <p:cNvPicPr preferRelativeResize="0"/>
            <p:nvPr/>
          </p:nvPicPr>
          <p:blipFill rotWithShape="1">
            <a:blip r:embed="rId3">
              <a:alphaModFix/>
            </a:blip>
            <a:srcRect t="12549"/>
            <a:stretch/>
          </p:blipFill>
          <p:spPr>
            <a:xfrm>
              <a:off x="-2420490" y="1727739"/>
              <a:ext cx="4675425" cy="279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16" name="Google Shape;616;p4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3" y="5485900"/>
            <a:ext cx="453701" cy="367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298" y="5510633"/>
            <a:ext cx="453701" cy="31766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6">
            <a:alphaModFix/>
          </a:blip>
          <a:srcRect l="-505" t="23999" r="-505" b="33113"/>
          <a:stretch/>
        </p:blipFill>
        <p:spPr>
          <a:xfrm>
            <a:off x="909350" y="1487650"/>
            <a:ext cx="4569701" cy="26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8"/>
          <p:cNvSpPr txBox="1"/>
          <p:nvPr/>
        </p:nvSpPr>
        <p:spPr>
          <a:xfrm>
            <a:off x="6681850" y="2371650"/>
            <a:ext cx="16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Dashboard Link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9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61761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exploration, feature selection, visualizations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50" y="2830075"/>
            <a:ext cx="1953100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6" y="1517307"/>
            <a:ext cx="4197075" cy="2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5890575" y="1088025"/>
            <a:ext cx="2652300" cy="11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contained 279K 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10 cities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/>
          </p:nvPr>
        </p:nvSpPr>
        <p:spPr>
          <a:xfrm>
            <a:off x="5136450" y="2416075"/>
            <a:ext cx="2944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+ Paris → 101,000 rows</a:t>
            </a:r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5136450" y="3224225"/>
            <a:ext cx="20421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772" y="2718538"/>
            <a:ext cx="1383875" cy="2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0"/>
          <p:cNvSpPr/>
          <p:nvPr/>
        </p:nvSpPr>
        <p:spPr>
          <a:xfrm>
            <a:off x="7576775" y="4042000"/>
            <a:ext cx="13839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3900375" y="4191650"/>
            <a:ext cx="2166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Target vs Predictors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Pair Plots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p5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variables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6405960" y="539508"/>
            <a:ext cx="23424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Listing_id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Host_since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Host_response_time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Host_acceptance_rate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Host_is_superhost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Host_total_listings_count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Host_has_profile_pic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Host_identity_verified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Neighbourhood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District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City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Property_type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exend Deca"/>
                <a:ea typeface="Lexend Deca"/>
                <a:cs typeface="Lexend Deca"/>
                <a:sym typeface="Lexend Deca"/>
              </a:rPr>
              <a:t>Room_type</a:t>
            </a:r>
            <a:endParaRPr sz="7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Bedrooms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Amenities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Price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Minimum_nights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Maximum_nights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Review_scores_rating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Review_scores_accuracy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Review_scores_cleanliness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Review_scores_checkin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Review_scores_communication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Review_scores_value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Instant_bookable</a:t>
            </a:r>
            <a:endParaRPr sz="1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457200" y="970050"/>
            <a:ext cx="5276826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628450" y="1960275"/>
            <a:ext cx="22371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1704475" y="2968500"/>
            <a:ext cx="10932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5941500" y="3561725"/>
            <a:ext cx="393900" cy="19500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1"/>
          <p:cNvSpPr/>
          <p:nvPr/>
        </p:nvSpPr>
        <p:spPr>
          <a:xfrm rot="-1764887">
            <a:off x="1367730" y="3845908"/>
            <a:ext cx="393990" cy="11714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793854" y="1115100"/>
            <a:ext cx="5336621" cy="4028400"/>
            <a:chOff x="4187354" y="1253150"/>
            <a:chExt cx="5336621" cy="4028400"/>
          </a:xfrm>
        </p:grpSpPr>
        <p:pic>
          <p:nvPicPr>
            <p:cNvPr id="658" name="Google Shape;65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354" y="1253150"/>
              <a:ext cx="5204423" cy="38115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" name="Google Shape;659;p52"/>
            <p:cNvGrpSpPr/>
            <p:nvPr/>
          </p:nvGrpSpPr>
          <p:grpSpPr>
            <a:xfrm>
              <a:off x="4339775" y="1863275"/>
              <a:ext cx="5184200" cy="3418275"/>
              <a:chOff x="4339775" y="1863275"/>
              <a:chExt cx="5184200" cy="3418275"/>
            </a:xfrm>
          </p:grpSpPr>
          <p:sp>
            <p:nvSpPr>
              <p:cNvPr id="660" name="Google Shape;660;p52"/>
              <p:cNvSpPr/>
              <p:nvPr/>
            </p:nvSpPr>
            <p:spPr>
              <a:xfrm>
                <a:off x="4339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6149200" y="4197050"/>
                <a:ext cx="23511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5339425" y="1863275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339775" y="41970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8430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subTitle" idx="1"/>
          </p:nvPr>
        </p:nvSpPr>
        <p:spPr>
          <a:xfrm>
            <a:off x="2448775" y="1365175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448800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members and backgrounds</a:t>
            </a:r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3"/>
          </p:nvPr>
        </p:nvSpPr>
        <p:spPr>
          <a:xfrm>
            <a:off x="46236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4"/>
          </p:nvPr>
        </p:nvSpPr>
        <p:spPr>
          <a:xfrm>
            <a:off x="4623602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 sources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5"/>
          </p:nvPr>
        </p:nvSpPr>
        <p:spPr>
          <a:xfrm>
            <a:off x="67984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6"/>
          </p:nvPr>
        </p:nvSpPr>
        <p:spPr>
          <a:xfrm>
            <a:off x="6798404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7"/>
          </p:nvPr>
        </p:nvSpPr>
        <p:spPr>
          <a:xfrm>
            <a:off x="2448773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8"/>
          </p:nvPr>
        </p:nvSpPr>
        <p:spPr>
          <a:xfrm>
            <a:off x="2448800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9"/>
          </p:nvPr>
        </p:nvSpPr>
        <p:spPr>
          <a:xfrm>
            <a:off x="4623601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3"/>
          </p:nvPr>
        </p:nvSpPr>
        <p:spPr>
          <a:xfrm>
            <a:off x="4623602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14"/>
          </p:nvPr>
        </p:nvSpPr>
        <p:spPr>
          <a:xfrm>
            <a:off x="6798400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15"/>
          </p:nvPr>
        </p:nvSpPr>
        <p:spPr>
          <a:xfrm>
            <a:off x="6798404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 </a:t>
            </a: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ctrTitle" idx="4294967295"/>
          </p:nvPr>
        </p:nvSpPr>
        <p:spPr>
          <a:xfrm>
            <a:off x="865625" y="2857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outline</a:t>
            </a:r>
            <a:endParaRPr b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subTitle" idx="1"/>
          </p:nvPr>
        </p:nvSpPr>
        <p:spPr>
          <a:xfrm>
            <a:off x="5175504" y="3957450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removing outliers</a:t>
            </a:r>
            <a:endParaRPr sz="18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2"/>
          </p:nvPr>
        </p:nvSpPr>
        <p:spPr>
          <a:xfrm>
            <a:off x="5927325" y="4335725"/>
            <a:ext cx="3730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listings priced at $0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threshold: &lt;$500</a:t>
            </a:r>
            <a:endParaRPr/>
          </a:p>
        </p:txBody>
      </p:sp>
      <p:sp>
        <p:nvSpPr>
          <p:cNvPr id="671" name="Google Shape;671;p5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2" name="Google Shape;6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970050"/>
            <a:ext cx="5642049" cy="2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900" y="1693272"/>
            <a:ext cx="340650" cy="2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1648463"/>
            <a:ext cx="371536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3"/>
          <p:cNvSpPr txBox="1">
            <a:spLocks noGrp="1"/>
          </p:cNvSpPr>
          <p:nvPr>
            <p:ph type="subTitle" idx="2"/>
          </p:nvPr>
        </p:nvSpPr>
        <p:spPr>
          <a:xfrm>
            <a:off x="6170600" y="1116575"/>
            <a:ext cx="21204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$0-$10,000 for NYC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$0-$12,000 for Paris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ubTitle" idx="1"/>
          </p:nvPr>
        </p:nvSpPr>
        <p:spPr>
          <a:xfrm>
            <a:off x="5479504" y="797025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 distribution</a:t>
            </a:r>
            <a:endParaRPr sz="1800"/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6">
            <a:alphaModFix/>
          </a:blip>
          <a:srcRect r="50391" b="51195"/>
          <a:stretch/>
        </p:blipFill>
        <p:spPr>
          <a:xfrm>
            <a:off x="806750" y="3803050"/>
            <a:ext cx="1720125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6">
            <a:alphaModFix/>
          </a:blip>
          <a:srcRect t="49751" r="50391"/>
          <a:stretch/>
        </p:blipFill>
        <p:spPr>
          <a:xfrm>
            <a:off x="3543475" y="3784425"/>
            <a:ext cx="1720125" cy="1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 rotWithShape="1">
          <a:blip r:embed="rId7">
            <a:alphaModFix/>
          </a:blip>
          <a:srcRect l="49408"/>
          <a:stretch/>
        </p:blipFill>
        <p:spPr>
          <a:xfrm>
            <a:off x="6058900" y="1657926"/>
            <a:ext cx="1556009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by geography discovery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 r="24823"/>
          <a:stretch/>
        </p:blipFill>
        <p:spPr>
          <a:xfrm>
            <a:off x="5414350" y="1685950"/>
            <a:ext cx="3278201" cy="3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4">
            <a:alphaModFix/>
          </a:blip>
          <a:srcRect t="2104" r="21358"/>
          <a:stretch/>
        </p:blipFill>
        <p:spPr>
          <a:xfrm>
            <a:off x="1059700" y="1685950"/>
            <a:ext cx="3062850" cy="3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>
            <a:spLocks noGrp="1"/>
          </p:cNvSpPr>
          <p:nvPr>
            <p:ph type="subTitle" idx="5"/>
          </p:nvPr>
        </p:nvSpPr>
        <p:spPr>
          <a:xfrm>
            <a:off x="435301" y="1835144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6"/>
          </p:nvPr>
        </p:nvSpPr>
        <p:spPr>
          <a:xfrm>
            <a:off x="435300" y="2206050"/>
            <a:ext cx="236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neighborhood is most expensive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subTitle" idx="8"/>
          </p:nvPr>
        </p:nvSpPr>
        <p:spPr>
          <a:xfrm>
            <a:off x="4188549" y="2206050"/>
            <a:ext cx="3278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most expensive district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Tribeca, NoHo neighborhoods</a:t>
            </a:r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7"/>
          </p:nvPr>
        </p:nvSpPr>
        <p:spPr>
          <a:xfrm>
            <a:off x="4188551" y="183515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" y="38025"/>
            <a:ext cx="1988074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941975" y="361950"/>
            <a:ext cx="261600" cy="2361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125" y="0"/>
            <a:ext cx="2037776" cy="15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/>
        </p:nvSpPr>
        <p:spPr>
          <a:xfrm>
            <a:off x="338575" y="3126900"/>
            <a:ext cx="55065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is polarized and left-skewed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mostly positive reviews (mean: 93%)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extreme negative reviews (peaks:  20%, 40%)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moderate (peak: 60%)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vs price discovery</a:t>
            </a:r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44" y="1175900"/>
            <a:ext cx="725062" cy="160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044" y="1186163"/>
            <a:ext cx="725050" cy="14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9" y="3152124"/>
            <a:ext cx="3891237" cy="16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5"/>
          <p:cNvGrpSpPr/>
          <p:nvPr/>
        </p:nvGrpSpPr>
        <p:grpSpPr>
          <a:xfrm>
            <a:off x="323025" y="926475"/>
            <a:ext cx="4446487" cy="2141900"/>
            <a:chOff x="323025" y="926475"/>
            <a:chExt cx="4446487" cy="2141900"/>
          </a:xfrm>
        </p:grpSpPr>
        <p:pic>
          <p:nvPicPr>
            <p:cNvPr id="704" name="Google Shape;704;p55"/>
            <p:cNvPicPr preferRelativeResize="0"/>
            <p:nvPr/>
          </p:nvPicPr>
          <p:blipFill rotWithShape="1">
            <a:blip r:embed="rId6">
              <a:alphaModFix/>
            </a:blip>
            <a:srcRect l="1544" t="56022" r="3704" b="-2777"/>
            <a:stretch/>
          </p:blipFill>
          <p:spPr>
            <a:xfrm>
              <a:off x="323025" y="926475"/>
              <a:ext cx="4446487" cy="21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5"/>
            <p:cNvPicPr preferRelativeResize="0"/>
            <p:nvPr/>
          </p:nvPicPr>
          <p:blipFill rotWithShape="1">
            <a:blip r:embed="rId7">
              <a:alphaModFix/>
            </a:blip>
            <a:srcRect l="2663" t="93458" r="4537" b="12"/>
            <a:stretch/>
          </p:blipFill>
          <p:spPr>
            <a:xfrm>
              <a:off x="760350" y="2732475"/>
              <a:ext cx="3324899" cy="2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5"/>
            <p:cNvPicPr preferRelativeResize="0"/>
            <p:nvPr/>
          </p:nvPicPr>
          <p:blipFill rotWithShape="1">
            <a:blip r:embed="rId7">
              <a:alphaModFix/>
            </a:blip>
            <a:srcRect l="2120" t="57429" r="93415" b="15502"/>
            <a:stretch/>
          </p:blipFill>
          <p:spPr>
            <a:xfrm>
              <a:off x="323025" y="1536725"/>
              <a:ext cx="159951" cy="841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55"/>
          <p:cNvSpPr txBox="1"/>
          <p:nvPr/>
        </p:nvSpPr>
        <p:spPr>
          <a:xfrm>
            <a:off x="5183500" y="1182838"/>
            <a:ext cx="18258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Overall listing ratings: 0-100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Ratings for each category (i.e. cleanliness): 0-10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Columns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381925" y="1225825"/>
            <a:ext cx="37779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price_euro and price_usd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exchange rate to convert the price from their local currency to USD or Euros for comparison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of airbnb reviews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our reviews data, calculating how many reviews each individual listing had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w/in 2mi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results from Yelp API, counting how many yelp attractions and restaurants are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4" name="Google Shape;714;p56"/>
          <p:cNvSpPr txBox="1"/>
          <p:nvPr/>
        </p:nvSpPr>
        <p:spPr>
          <a:xfrm>
            <a:off x="5299550" y="1401900"/>
            <a:ext cx="3501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Avg yelp rating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The average yelp rating of all locations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% Restaurants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Of all of the Yelp locations within 2 miles of an AirBnB listing, what percentage of locations are restaurants vs other attractions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attractions discovery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t="40430"/>
          <a:stretch/>
        </p:blipFill>
        <p:spPr>
          <a:xfrm>
            <a:off x="4308313" y="2954127"/>
            <a:ext cx="4235924" cy="169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102752"/>
            <a:ext cx="4284425" cy="12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25" y="1685476"/>
            <a:ext cx="3318433" cy="25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7"/>
          <p:cNvSpPr txBox="1"/>
          <p:nvPr/>
        </p:nvSpPr>
        <p:spPr>
          <a:xfrm>
            <a:off x="3982775" y="2375644"/>
            <a:ext cx="488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Price of restaurants very similar between cities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Number of places within 2 miles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comparison</a:t>
            </a:r>
            <a:endParaRPr/>
          </a:p>
        </p:txBody>
      </p:sp>
      <p:pic>
        <p:nvPicPr>
          <p:cNvPr id="729" name="Google Shape;729;p58"/>
          <p:cNvPicPr preferRelativeResize="0"/>
          <p:nvPr/>
        </p:nvPicPr>
        <p:blipFill rotWithShape="1">
          <a:blip r:embed="rId3">
            <a:alphaModFix/>
          </a:blip>
          <a:srcRect r="2496"/>
          <a:stretch/>
        </p:blipFill>
        <p:spPr>
          <a:xfrm>
            <a:off x="241600" y="1141600"/>
            <a:ext cx="4848560" cy="168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29" y="2825146"/>
            <a:ext cx="3286626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320" y="3859069"/>
            <a:ext cx="1456364" cy="116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243" y="3130406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4B91917-9AE8-80AF-6CA9-3785829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9" y="1170789"/>
            <a:ext cx="3640298" cy="153416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Issues?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Year Difference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AirBnB data - 2021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Yelp API calls - 2023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NYC and Paris Public Transportation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Many options to get around the city, so the radius of Yelp Attractions might not be a large factor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Distance Calculation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Driving distance vs Actual distance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Distance</a:t>
            </a:r>
            <a:endParaRPr/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25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Distance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38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4613525" y="4056725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M.S. Chemical Engineering, Colorado School of Mines</a:t>
            </a:r>
            <a:endParaRPr/>
          </a:p>
        </p:txBody>
      </p:sp>
      <p:sp>
        <p:nvSpPr>
          <p:cNvPr id="466" name="Google Shape;466;p35"/>
          <p:cNvSpPr txBox="1">
            <a:spLocks noGrp="1"/>
          </p:cNvSpPr>
          <p:nvPr>
            <p:ph type="ctrTitle"/>
          </p:nvPr>
        </p:nvSpPr>
        <p:spPr>
          <a:xfrm>
            <a:off x="-457200" y="1436175"/>
            <a:ext cx="3290700" cy="18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airjnj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694480" y="9512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625958" y="11900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ctrTitle"/>
          </p:nvPr>
        </p:nvSpPr>
        <p:spPr>
          <a:xfrm>
            <a:off x="4613525" y="3258175"/>
            <a:ext cx="3489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Jessica hoffman</a:t>
            </a:r>
            <a:endParaRPr sz="4800"/>
          </a:p>
        </p:txBody>
      </p: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4613525" y="394175"/>
            <a:ext cx="3560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Jeremy garrison</a:t>
            </a:r>
            <a:endParaRPr sz="4800"/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/>
          </p:nvPr>
        </p:nvSpPr>
        <p:spPr>
          <a:xfrm>
            <a:off x="4613525" y="1711425"/>
            <a:ext cx="27147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Noelle kiesz</a:t>
            </a:r>
            <a:endParaRPr sz="4800"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t="24630" r="6620" b="2989"/>
          <a:stretch/>
        </p:blipFill>
        <p:spPr>
          <a:xfrm>
            <a:off x="3213350" y="3397950"/>
            <a:ext cx="1208124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subTitle" idx="1"/>
          </p:nvPr>
        </p:nvSpPr>
        <p:spPr>
          <a:xfrm>
            <a:off x="4705475" y="2419350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 Exercise Science,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Northern Arizona University</a:t>
            </a:r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4705475" y="1083213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B.S. Mathematics,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Clemson University</a:t>
            </a:r>
            <a:endParaRPr/>
          </a:p>
        </p:txBody>
      </p:sp>
      <p:sp>
        <p:nvSpPr>
          <p:cNvPr id="475" name="Google Shape;475;p35"/>
          <p:cNvSpPr/>
          <p:nvPr/>
        </p:nvSpPr>
        <p:spPr>
          <a:xfrm>
            <a:off x="3213363" y="188881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213363" y="37966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362" y="318213"/>
            <a:ext cx="1208125" cy="128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375" y="1888825"/>
            <a:ext cx="1208099" cy="11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425" y="299275"/>
            <a:ext cx="1542200" cy="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3"/>
          <p:cNvPicPr preferRelativeResize="0"/>
          <p:nvPr/>
        </p:nvPicPr>
        <p:blipFill rotWithShape="1">
          <a:blip r:embed="rId4">
            <a:alphaModFix/>
          </a:blip>
          <a:srcRect r="49500" b="54855"/>
          <a:stretch/>
        </p:blipFill>
        <p:spPr>
          <a:xfrm>
            <a:off x="430200" y="3882325"/>
            <a:ext cx="2942925" cy="3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50" y="1824599"/>
            <a:ext cx="2355900" cy="16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3"/>
          <p:cNvSpPr txBox="1"/>
          <p:nvPr/>
        </p:nvSpPr>
        <p:spPr>
          <a:xfrm>
            <a:off x="578250" y="4539825"/>
            <a:ext cx="2408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'latitude'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'longitude'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'accommodates'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8" name="Google Shape;76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700" y="3831923"/>
            <a:ext cx="2704275" cy="10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775" y="3814537"/>
            <a:ext cx="27042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3733" y="1855114"/>
            <a:ext cx="2456925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0859" y="1824600"/>
            <a:ext cx="2542300" cy="1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/>
          <p:nvPr/>
        </p:nvSpPr>
        <p:spPr>
          <a:xfrm>
            <a:off x="6181150" y="4364500"/>
            <a:ext cx="27798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3461500" y="437032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3"/>
          <p:cNvSpPr/>
          <p:nvPr/>
        </p:nvSpPr>
        <p:spPr>
          <a:xfrm>
            <a:off x="430200" y="4016900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title"/>
          </p:nvPr>
        </p:nvSpPr>
        <p:spPr>
          <a:xfrm>
            <a:off x="1643625" y="1120225"/>
            <a:ext cx="2355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Xgboost score: 0.496</a:t>
            </a:r>
            <a:endParaRPr/>
          </a:p>
        </p:txBody>
      </p:sp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5345275" y="1161350"/>
            <a:ext cx="2210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knn score: 0.434</a:t>
            </a:r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subTitle" idx="1"/>
          </p:nvPr>
        </p:nvSpPr>
        <p:spPr>
          <a:xfrm>
            <a:off x="1256850" y="4295375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</a:t>
            </a:r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779" name="Google Shape;779;p63"/>
          <p:cNvSpPr/>
          <p:nvPr/>
        </p:nvSpPr>
        <p:spPr>
          <a:xfrm rot="5401604">
            <a:off x="9347234" y="3013647"/>
            <a:ext cx="642900" cy="94200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3"/>
          <p:cNvSpPr/>
          <p:nvPr/>
        </p:nvSpPr>
        <p:spPr>
          <a:xfrm rot="-9234774">
            <a:off x="9389860" y="3151358"/>
            <a:ext cx="643339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3"/>
          <p:cNvSpPr/>
          <p:nvPr/>
        </p:nvSpPr>
        <p:spPr>
          <a:xfrm rot="2700000">
            <a:off x="476374" y="1788951"/>
            <a:ext cx="643184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3"/>
          <p:cNvSpPr/>
          <p:nvPr/>
        </p:nvSpPr>
        <p:spPr>
          <a:xfrm>
            <a:off x="7377175" y="1902750"/>
            <a:ext cx="1397100" cy="13380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1574225" y="4681125"/>
            <a:ext cx="4614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r-squared score: 0.328</a:t>
            </a:r>
            <a:endParaRPr/>
          </a:p>
        </p:txBody>
      </p:sp>
      <p:sp>
        <p:nvSpPr>
          <p:cNvPr id="788" name="Google Shape;788;p64"/>
          <p:cNvSpPr txBox="1">
            <a:spLocks noGrp="1"/>
          </p:cNvSpPr>
          <p:nvPr>
            <p:ph type="subTitle" idx="1"/>
          </p:nvPr>
        </p:nvSpPr>
        <p:spPr>
          <a:xfrm>
            <a:off x="6087050" y="3899300"/>
            <a:ext cx="3997800" cy="12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spread tighter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Underpredicted more often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==overall more conservative pricing model, but more stable</a:t>
            </a:r>
            <a:endParaRPr/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1680678"/>
            <a:ext cx="1726125" cy="17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l="3973" r="15910" b="51413"/>
          <a:stretch/>
        </p:blipFill>
        <p:spPr>
          <a:xfrm>
            <a:off x="2594362" y="1100125"/>
            <a:ext cx="39552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545" y="4102174"/>
            <a:ext cx="4614829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428" y="613825"/>
            <a:ext cx="2156250" cy="2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4088" y="3660038"/>
            <a:ext cx="2578851" cy="2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4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effect</a:t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6314100" y="366237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64"/>
          <p:cNvPicPr preferRelativeResize="0"/>
          <p:nvPr/>
        </p:nvPicPr>
        <p:blipFill rotWithShape="1">
          <a:blip r:embed="rId4">
            <a:alphaModFix/>
          </a:blip>
          <a:srcRect l="3984" t="59223" r="33953" b="1428"/>
          <a:stretch/>
        </p:blipFill>
        <p:spPr>
          <a:xfrm>
            <a:off x="2594350" y="2640013"/>
            <a:ext cx="3064050" cy="119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subTitle" idx="1"/>
          </p:nvPr>
        </p:nvSpPr>
        <p:spPr>
          <a:xfrm>
            <a:off x="382655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very little correlation between AirBnB ratings and nearby Yelp locations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2"/>
          </p:nvPr>
        </p:nvSpPr>
        <p:spPr>
          <a:xfrm>
            <a:off x="90835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correlation between AirBnB ratings and nearby Yelp locations?</a:t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4566384" y="1436744"/>
            <a:ext cx="958149" cy="962441"/>
            <a:chOff x="-49764975" y="3551225"/>
            <a:chExt cx="299300" cy="300650"/>
          </a:xfrm>
        </p:grpSpPr>
        <p:sp>
          <p:nvSpPr>
            <p:cNvPr id="811" name="Google Shape;811;p6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6"/>
          <p:cNvGrpSpPr/>
          <p:nvPr/>
        </p:nvGrpSpPr>
        <p:grpSpPr>
          <a:xfrm>
            <a:off x="1645653" y="1437905"/>
            <a:ext cx="963191" cy="960120"/>
            <a:chOff x="-47524975" y="3569100"/>
            <a:chExt cx="300875" cy="299925"/>
          </a:xfrm>
        </p:grpSpPr>
        <p:sp>
          <p:nvSpPr>
            <p:cNvPr id="823" name="Google Shape;823;p6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8" name="Google Shape;8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9" y="104663"/>
            <a:ext cx="3479595" cy="3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/>
          <p:nvPr/>
        </p:nvSpPr>
        <p:spPr>
          <a:xfrm>
            <a:off x="8168750" y="104675"/>
            <a:ext cx="888300" cy="15102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has four times the population of Paris, yet Paris had twice as many AirBnB listings</a:t>
            </a:r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population correlate to more or higher priced AirBnBs?</a:t>
            </a:r>
            <a:endParaRPr/>
          </a:p>
        </p:txBody>
      </p:sp>
      <p:grpSp>
        <p:nvGrpSpPr>
          <p:cNvPr id="836" name="Google Shape;836;p67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37" name="Google Shape;837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7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849" name="Google Shape;849;p6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4" name="Google Shape;8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2463"/>
            <a:ext cx="3787343" cy="25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07488"/>
            <a:ext cx="4791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>
            <a:spLocks noGrp="1"/>
          </p:cNvSpPr>
          <p:nvPr>
            <p:ph type="subTitle" idx="1"/>
          </p:nvPr>
        </p:nvSpPr>
        <p:spPr>
          <a:xfrm>
            <a:off x="2799901" y="2117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 is about 7 times larger than Paris, but still has about half the AirBnB listings Paris does.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subTitle" idx="2"/>
          </p:nvPr>
        </p:nvSpPr>
        <p:spPr>
          <a:xfrm>
            <a:off x="51325" y="2116738"/>
            <a:ext cx="25275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not proportional to population, is it proportional to city size?</a:t>
            </a:r>
            <a:endParaRPr/>
          </a:p>
        </p:txBody>
      </p:sp>
      <p:grpSp>
        <p:nvGrpSpPr>
          <p:cNvPr id="862" name="Google Shape;862;p68"/>
          <p:cNvGrpSpPr/>
          <p:nvPr/>
        </p:nvGrpSpPr>
        <p:grpSpPr>
          <a:xfrm>
            <a:off x="3539734" y="668994"/>
            <a:ext cx="958149" cy="962441"/>
            <a:chOff x="-49764975" y="3551225"/>
            <a:chExt cx="299300" cy="300650"/>
          </a:xfrm>
        </p:grpSpPr>
        <p:sp>
          <p:nvSpPr>
            <p:cNvPr id="863" name="Google Shape;863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68"/>
          <p:cNvGrpSpPr/>
          <p:nvPr/>
        </p:nvGrpSpPr>
        <p:grpSpPr>
          <a:xfrm>
            <a:off x="788628" y="669580"/>
            <a:ext cx="963191" cy="960120"/>
            <a:chOff x="-47524975" y="3569100"/>
            <a:chExt cx="300875" cy="299925"/>
          </a:xfrm>
        </p:grpSpPr>
        <p:sp>
          <p:nvSpPr>
            <p:cNvPr id="875" name="Google Shape;875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76" y="152400"/>
            <a:ext cx="3652824" cy="33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8"/>
          <p:cNvSpPr txBox="1"/>
          <p:nvPr/>
        </p:nvSpPr>
        <p:spPr>
          <a:xfrm>
            <a:off x="5991850" y="3640525"/>
            <a:ext cx="280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Source</a:t>
            </a:r>
            <a:endParaRPr sz="7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has a larger amount of AirBnB listings per Capita, but the prices are similar between both cities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between NYC and Paris markets?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89" name="Google Shape;88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69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901" name="Google Shape;90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08" y="0"/>
            <a:ext cx="3304392" cy="22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75" y="2571757"/>
            <a:ext cx="5264830" cy="25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>
            <a:spLocks noGrp="1"/>
          </p:cNvSpPr>
          <p:nvPr>
            <p:ph type="subTitle" idx="1"/>
          </p:nvPr>
        </p:nvSpPr>
        <p:spPr>
          <a:xfrm>
            <a:off x="2258776" y="31628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were similar, however the total number of listings varied drastically, with Manhattan and Brooklyn hosting the vast majority of AirBnBs</a:t>
            </a:r>
            <a:endParaRPr/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2"/>
          </p:nvPr>
        </p:nvSpPr>
        <p:spPr>
          <a:xfrm>
            <a:off x="0" y="1448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strong difference within New York City’s different boroughs?</a:t>
            </a:r>
            <a:endParaRPr/>
          </a:p>
        </p:txBody>
      </p:sp>
      <p:grpSp>
        <p:nvGrpSpPr>
          <p:cNvPr id="914" name="Google Shape;914;p70"/>
          <p:cNvGrpSpPr/>
          <p:nvPr/>
        </p:nvGrpSpPr>
        <p:grpSpPr>
          <a:xfrm>
            <a:off x="2998609" y="1714494"/>
            <a:ext cx="958149" cy="962441"/>
            <a:chOff x="-49764975" y="3551225"/>
            <a:chExt cx="299300" cy="300650"/>
          </a:xfrm>
        </p:grpSpPr>
        <p:sp>
          <p:nvSpPr>
            <p:cNvPr id="915" name="Google Shape;915;p70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737303" y="1155"/>
            <a:ext cx="963191" cy="960120"/>
            <a:chOff x="-47524975" y="3569100"/>
            <a:chExt cx="300875" cy="299925"/>
          </a:xfrm>
        </p:grpSpPr>
        <p:sp>
          <p:nvSpPr>
            <p:cNvPr id="927" name="Google Shape;927;p7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2" name="Google Shape;9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38" y="3045288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5" y="0"/>
            <a:ext cx="4447426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subTitle" idx="2"/>
          </p:nvPr>
        </p:nvSpPr>
        <p:spPr>
          <a:xfrm>
            <a:off x="6157125" y="14471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variables best predict the price of an AirBnB?</a:t>
            </a:r>
            <a:endParaRPr/>
          </a:p>
        </p:txBody>
      </p:sp>
      <p:grpSp>
        <p:nvGrpSpPr>
          <p:cNvPr id="939" name="Google Shape;939;p71"/>
          <p:cNvGrpSpPr/>
          <p:nvPr/>
        </p:nvGrpSpPr>
        <p:grpSpPr>
          <a:xfrm>
            <a:off x="6896959" y="2514219"/>
            <a:ext cx="958149" cy="962441"/>
            <a:chOff x="-49764975" y="3551225"/>
            <a:chExt cx="299300" cy="300650"/>
          </a:xfrm>
        </p:grpSpPr>
        <p:sp>
          <p:nvSpPr>
            <p:cNvPr id="940" name="Google Shape;940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1"/>
          <p:cNvGrpSpPr/>
          <p:nvPr/>
        </p:nvGrpSpPr>
        <p:grpSpPr>
          <a:xfrm>
            <a:off x="6894428" y="5"/>
            <a:ext cx="963191" cy="960120"/>
            <a:chOff x="-47524975" y="3569100"/>
            <a:chExt cx="300875" cy="299925"/>
          </a:xfrm>
        </p:grpSpPr>
        <p:sp>
          <p:nvSpPr>
            <p:cNvPr id="952" name="Google Shape;952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" name="Google Shape;9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131950"/>
            <a:ext cx="4347752" cy="2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75" y="2958889"/>
            <a:ext cx="3329602" cy="20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1"/>
          <p:cNvSpPr txBox="1"/>
          <p:nvPr/>
        </p:nvSpPr>
        <p:spPr>
          <a:xfrm>
            <a:off x="5329725" y="3722025"/>
            <a:ext cx="3777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KNN: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type of property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of bedrooms,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accommodated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>
            <a:spLocks noGrp="1"/>
          </p:cNvSpPr>
          <p:nvPr>
            <p:ph type="subTitle" idx="1"/>
          </p:nvPr>
        </p:nvSpPr>
        <p:spPr>
          <a:xfrm>
            <a:off x="319540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Paris’s smaller size, we had a much smaller Yelp dataset to work with. Regardless, we see similar cuisine distributions between the two cities</a:t>
            </a:r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2"/>
          </p:nvPr>
        </p:nvSpPr>
        <p:spPr>
          <a:xfrm>
            <a:off x="27720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significant difference between attraction/restaurant types in NYC vs Paris</a:t>
            </a:r>
            <a:endParaRPr/>
          </a:p>
        </p:txBody>
      </p:sp>
      <p:grpSp>
        <p:nvGrpSpPr>
          <p:cNvPr id="966" name="Google Shape;966;p72"/>
          <p:cNvGrpSpPr/>
          <p:nvPr/>
        </p:nvGrpSpPr>
        <p:grpSpPr>
          <a:xfrm>
            <a:off x="3935234" y="1436744"/>
            <a:ext cx="958149" cy="962441"/>
            <a:chOff x="-49764975" y="3551225"/>
            <a:chExt cx="299300" cy="300650"/>
          </a:xfrm>
        </p:grpSpPr>
        <p:sp>
          <p:nvSpPr>
            <p:cNvPr id="967" name="Google Shape;967;p72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72"/>
          <p:cNvGrpSpPr/>
          <p:nvPr/>
        </p:nvGrpSpPr>
        <p:grpSpPr>
          <a:xfrm>
            <a:off x="1014503" y="1437905"/>
            <a:ext cx="963191" cy="960120"/>
            <a:chOff x="-47524975" y="3569100"/>
            <a:chExt cx="300875" cy="299925"/>
          </a:xfrm>
        </p:grpSpPr>
        <p:sp>
          <p:nvSpPr>
            <p:cNvPr id="979" name="Google Shape;979;p72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" name="Google Shape;9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975" y="0"/>
            <a:ext cx="2538657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532" y="2633350"/>
            <a:ext cx="2583548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vacation rental market in NYC and Paris with Airbnb and Yelp data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>
            <a:spLocks noGrp="1"/>
          </p:cNvSpPr>
          <p:nvPr>
            <p:ph type="body" idx="4294967295"/>
          </p:nvPr>
        </p:nvSpPr>
        <p:spPr>
          <a:xfrm>
            <a:off x="1834400" y="1219475"/>
            <a:ext cx="4341000" cy="3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websites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</a:endParaRPr>
          </a:p>
          <a:p>
            <a: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500">
                <a:solidFill>
                  <a:srgbClr val="374957"/>
                </a:solidFill>
              </a:rPr>
              <a:t>https://medium.com/@UpOutNYC/cool-map-overlays-show-nyc-s-size-compared-to-other-major-cities-6244dc2616f1</a:t>
            </a: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Font typeface="Barlow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videos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debrief</a:t>
            </a:r>
            <a:endParaRPr/>
          </a:p>
        </p:txBody>
      </p:sp>
      <p:sp>
        <p:nvSpPr>
          <p:cNvPr id="997" name="Google Shape;997;p74"/>
          <p:cNvSpPr txBox="1"/>
          <p:nvPr/>
        </p:nvSpPr>
        <p:spPr>
          <a:xfrm>
            <a:off x="874000" y="1627700"/>
            <a:ext cx="7603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Use cross joins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iterating over dataframes is expensive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Different radius for yelp API call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Metropolis areas have so many returns in 2 miles it became nonfactor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Find/webscrape Airbnb dataset with suburban listings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Surrounding attractions are greater 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Add more machine learning models to ensemble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Lasso regression, random forest, time series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Investigate seasonality or other temporal effects (COVID era)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8" name="Google Shape;998;p74"/>
          <p:cNvSpPr txBox="1"/>
          <p:nvPr/>
        </p:nvSpPr>
        <p:spPr>
          <a:xfrm>
            <a:off x="361225" y="1191125"/>
            <a:ext cx="76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What would we do differently with more time or try for future studies?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ctrTitle"/>
          </p:nvPr>
        </p:nvSpPr>
        <p:spPr>
          <a:xfrm>
            <a:off x="1847850" y="441825"/>
            <a:ext cx="57753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1004" name="Google Shape;1004;p75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75"/>
          <p:cNvGrpSpPr/>
          <p:nvPr/>
        </p:nvGrpSpPr>
        <p:grpSpPr>
          <a:xfrm>
            <a:off x="2552754" y="2686751"/>
            <a:ext cx="672667" cy="672667"/>
            <a:chOff x="1379798" y="1723250"/>
            <a:chExt cx="397887" cy="397887"/>
          </a:xfrm>
        </p:grpSpPr>
        <p:sp>
          <p:nvSpPr>
            <p:cNvPr id="1006" name="Google Shape;1006;p7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75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5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5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38" y="1546713"/>
            <a:ext cx="672650" cy="6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5"/>
          <p:cNvSpPr txBox="1">
            <a:spLocks noGrp="1"/>
          </p:cNvSpPr>
          <p:nvPr>
            <p:ph type="subTitle" idx="1"/>
          </p:nvPr>
        </p:nvSpPr>
        <p:spPr>
          <a:xfrm>
            <a:off x="3286500" y="1696792"/>
            <a:ext cx="4076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https://github.com/garris9/AirJnJ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75"/>
          <p:cNvSpPr txBox="1">
            <a:spLocks noGrp="1"/>
          </p:cNvSpPr>
          <p:nvPr>
            <p:ph type="subTitle" idx="1"/>
          </p:nvPr>
        </p:nvSpPr>
        <p:spPr>
          <a:xfrm>
            <a:off x="3682550" y="2493125"/>
            <a:ext cx="50835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https://www.linkedin.com/in/Jessica-L-Hoffman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">
                <a:solidFill>
                  <a:schemeClr val="lt1"/>
                </a:solidFill>
              </a:rPr>
              <a:t>jmgarris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</a:t>
            </a:r>
            <a:r>
              <a:rPr lang="en">
                <a:solidFill>
                  <a:schemeClr val="lt1"/>
                </a:solidFill>
              </a:rPr>
              <a:t>/nkiesz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098675" y="3435350"/>
            <a:ext cx="49911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18" name="Google Shape;1018;p75"/>
          <p:cNvGrpSpPr/>
          <p:nvPr/>
        </p:nvGrpSpPr>
        <p:grpSpPr>
          <a:xfrm>
            <a:off x="2582034" y="3893918"/>
            <a:ext cx="672668" cy="473832"/>
            <a:chOff x="-1199300" y="3279250"/>
            <a:chExt cx="293025" cy="206400"/>
          </a:xfrm>
        </p:grpSpPr>
        <p:sp>
          <p:nvSpPr>
            <p:cNvPr id="1019" name="Google Shape;1019;p7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75"/>
          <p:cNvSpPr txBox="1">
            <a:spLocks noGrp="1"/>
          </p:cNvSpPr>
          <p:nvPr>
            <p:ph type="subTitle" idx="1"/>
          </p:nvPr>
        </p:nvSpPr>
        <p:spPr>
          <a:xfrm>
            <a:off x="3758750" y="3581975"/>
            <a:ext cx="44259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jhoffman@dev-10.com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jgarrison@dev-10.com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nkiesz@dev-10.com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 +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Airbnb hosts worldwide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is a global industry disruptor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4815326" y="2159900"/>
            <a:ext cx="324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Revenue generated in 2021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815331" y="1436041"/>
            <a:ext cx="324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$5.9 billion</a:t>
            </a:r>
            <a:endParaRPr sz="52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688250" y="3249075"/>
            <a:ext cx="4054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6,000,000 active property listings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100,000 cities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220 countries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3500+ castles, villas, domes, lighthouses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898599" y="1551175"/>
            <a:ext cx="3673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4,000,000+ Airbnb hosts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161500" y="2124250"/>
            <a:ext cx="1653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60% Women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16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3161496" y="2388500"/>
            <a:ext cx="1410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 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505976" y="2424444"/>
            <a:ext cx="144000" cy="144000"/>
          </a:xfrm>
          <a:prstGeom prst="ellipse">
            <a:avLst/>
          </a:prstGeom>
          <a:solidFill>
            <a:srgbClr val="E06666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76315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0203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27750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534676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2791851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991626" y="2160194"/>
            <a:ext cx="1944225" cy="408250"/>
            <a:chOff x="991626" y="2160194"/>
            <a:chExt cx="1944225" cy="408250"/>
          </a:xfrm>
        </p:grpSpPr>
        <p:sp>
          <p:nvSpPr>
            <p:cNvPr id="511" name="Google Shape;511;p38"/>
            <p:cNvSpPr/>
            <p:nvPr/>
          </p:nvSpPr>
          <p:spPr>
            <a:xfrm>
              <a:off x="991626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48801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24880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505976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76315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02032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27750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53467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9185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8"/>
          <p:cNvSpPr txBox="1"/>
          <p:nvPr/>
        </p:nvSpPr>
        <p:spPr>
          <a:xfrm>
            <a:off x="4815336" y="2767175"/>
            <a:ext cx="2037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Around the world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898598" y="2853300"/>
            <a:ext cx="3354301" cy="1864454"/>
            <a:chOff x="898598" y="3005700"/>
            <a:chExt cx="3354301" cy="1864454"/>
          </a:xfrm>
        </p:grpSpPr>
        <p:sp>
          <p:nvSpPr>
            <p:cNvPr id="522" name="Google Shape;522;p38"/>
            <p:cNvSpPr txBox="1"/>
            <p:nvPr/>
          </p:nvSpPr>
          <p:spPr>
            <a:xfrm>
              <a:off x="898600" y="3005700"/>
              <a:ext cx="335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150,000,000+ users 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23" name="Google Shape;523;p38"/>
            <p:cNvGrpSpPr/>
            <p:nvPr/>
          </p:nvGrpSpPr>
          <p:grpSpPr>
            <a:xfrm rot="5400000">
              <a:off x="2148707" y="2262850"/>
              <a:ext cx="659625" cy="3159842"/>
              <a:chOff x="4654079" y="1614868"/>
              <a:chExt cx="519472" cy="2488457"/>
            </a:xfrm>
          </p:grpSpPr>
          <p:sp>
            <p:nvSpPr>
              <p:cNvPr id="524" name="Google Shape;524;p38"/>
              <p:cNvSpPr/>
              <p:nvPr/>
            </p:nvSpPr>
            <p:spPr>
              <a:xfrm rot="-5400000">
                <a:off x="4818176" y="3747950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rot="-5400000">
                <a:off x="4818176" y="3492713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rot="-5400000">
                <a:off x="4818164" y="2982228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rot="-5400000">
                <a:off x="4818080" y="2727075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rot="-5400000">
                <a:off x="4818176" y="2471742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rot="-5400000">
                <a:off x="4818176" y="2216505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rot="-5400000">
                <a:off x="4818164" y="1961257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rot="-5400000">
                <a:off x="4818080" y="1706104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rot="-5400000">
                <a:off x="4818176" y="1450771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rot="-5400000">
                <a:off x="4818176" y="3237476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8"/>
            <p:cNvSpPr txBox="1"/>
            <p:nvPr/>
          </p:nvSpPr>
          <p:spPr>
            <a:xfrm>
              <a:off x="1088351" y="4310654"/>
              <a:ext cx="621600" cy="44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60%</a:t>
              </a:r>
              <a:endPara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5" name="Google Shape;535;p38"/>
            <p:cNvSpPr txBox="1"/>
            <p:nvPr/>
          </p:nvSpPr>
          <p:spPr>
            <a:xfrm>
              <a:off x="1612025" y="4196654"/>
              <a:ext cx="24885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are millennials</a:t>
              </a:r>
              <a:endParaRPr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932700" y="4470254"/>
              <a:ext cx="126300" cy="126300"/>
            </a:xfrm>
            <a:prstGeom prst="ellipse">
              <a:avLst/>
            </a:prstGeom>
            <a:solidFill>
              <a:srgbClr val="8AACDD">
                <a:alpha val="8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542" name="Google Shape;542;p39"/>
          <p:cNvSpPr txBox="1"/>
          <p:nvPr/>
        </p:nvSpPr>
        <p:spPr>
          <a:xfrm>
            <a:off x="4944825" y="2893900"/>
            <a:ext cx="2397600" cy="1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Yelp API calls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https://www.yelp.com/developers/documentation/</a:t>
            </a:r>
            <a:endParaRPr sz="16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5602425" y="1171675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13.6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485350" y="2893900"/>
            <a:ext cx="321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Kaggle Airbnb listings dataset: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2162950" y="1171675"/>
            <a:ext cx="1827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155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1594300" y="3476950"/>
            <a:ext cx="3012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https://www.kaggle.com/datasets/mysarahmadbhat/airbnb-listings-reviews</a:t>
            </a:r>
            <a:endParaRPr sz="115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47" name="Google Shape;547;p39" descr="airbn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0" y="1882350"/>
            <a:ext cx="912300" cy="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479" y="1882338"/>
            <a:ext cx="912300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BA7A4F3-6FD5-042F-CE26-0036046FDB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555278"/>
                  </p:ext>
                </p:extLst>
              </p:nvPr>
            </p:nvGraphicFramePr>
            <p:xfrm>
              <a:off x="3586778" y="2172812"/>
              <a:ext cx="1050591" cy="590958"/>
            </p:xfrm>
            <a:graphic>
              <a:graphicData uri="http://schemas.microsoft.com/office/powerpoint/2016/slidezoom">
                <pslz:sldZm>
                  <pslz:sldZmObj sldId="320" cId="3273772953">
                    <pslz:zmPr id="{179DE00D-F944-4453-AA77-0667C85D38DC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0591" cy="59095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BA7A4F3-6FD5-042F-CE26-0036046FDB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6778" y="2172812"/>
                <a:ext cx="1050591" cy="590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45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8483</TotalTime>
  <Words>1289</Words>
  <Application>Microsoft Office PowerPoint</Application>
  <PresentationFormat>On-screen Show (16:9)</PresentationFormat>
  <Paragraphs>299</Paragraphs>
  <Slides>52</Slides>
  <Notes>52</Notes>
  <HiddenSlides>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Proxima Nova</vt:lpstr>
      <vt:lpstr>Saira Semi Condensed</vt:lpstr>
      <vt:lpstr>Courier New</vt:lpstr>
      <vt:lpstr>Anton</vt:lpstr>
      <vt:lpstr>Didact Gothic</vt:lpstr>
      <vt:lpstr>Lexend Deca</vt:lpstr>
      <vt:lpstr>Josefin Sans</vt:lpstr>
      <vt:lpstr>Catamaran</vt:lpstr>
      <vt:lpstr>Arial</vt:lpstr>
      <vt:lpstr>Josefin Slab</vt:lpstr>
      <vt:lpstr>Bebas Neue</vt:lpstr>
      <vt:lpstr>Lato</vt:lpstr>
      <vt:lpstr>Catamaran Light</vt:lpstr>
      <vt:lpstr>Barlow</vt:lpstr>
      <vt:lpstr>Architecture Firm Business Plan by Slidesgo</vt:lpstr>
      <vt:lpstr>Infographics scratch pad</vt:lpstr>
      <vt:lpstr>Airbnb Market Analysis &amp; Pricing Optimization </vt:lpstr>
      <vt:lpstr>outline</vt:lpstr>
      <vt:lpstr>Team  airjnj</vt:lpstr>
      <vt:lpstr>01.</vt:lpstr>
      <vt:lpstr>4,000,000 +</vt:lpstr>
      <vt:lpstr>Airbnb is a global industry disruptor</vt:lpstr>
      <vt:lpstr>Data sources</vt:lpstr>
      <vt:lpstr>Infographics scratch pad</vt:lpstr>
      <vt:lpstr>PowerPoint Presentation</vt:lpstr>
      <vt:lpstr>PowerPoint Presentation</vt:lpstr>
      <vt:lpstr>Infographics scratch pad</vt:lpstr>
      <vt:lpstr>PowerPoint Presentation</vt:lpstr>
      <vt:lpstr>PowerPoint Presentation</vt:lpstr>
      <vt:lpstr>Infographics scratch pad</vt:lpstr>
      <vt:lpstr>PowerPoint Presentation</vt:lpstr>
      <vt:lpstr>PowerPoint Presentation</vt:lpstr>
      <vt:lpstr>Research questions</vt:lpstr>
      <vt:lpstr>02.</vt:lpstr>
      <vt:lpstr>PowerPoint Presentation</vt:lpstr>
      <vt:lpstr>PowerPoint Presentation</vt:lpstr>
      <vt:lpstr>Yelp API Calls</vt:lpstr>
      <vt:lpstr>Blob Container</vt:lpstr>
      <vt:lpstr>SQL Tables</vt:lpstr>
      <vt:lpstr>dashboard</vt:lpstr>
      <vt:lpstr>03.</vt:lpstr>
      <vt:lpstr>Nyc + Paris → 101,000 rows</vt:lpstr>
      <vt:lpstr>Identifying key variables</vt:lpstr>
      <vt:lpstr>Data cleaning</vt:lpstr>
      <vt:lpstr>Data cleaning</vt:lpstr>
      <vt:lpstr>Pricing by geography discovery</vt:lpstr>
      <vt:lpstr>Ratings vs price discovery</vt:lpstr>
      <vt:lpstr>Created Columns</vt:lpstr>
      <vt:lpstr>Yelp attractions discovery</vt:lpstr>
      <vt:lpstr>Population density comparison</vt:lpstr>
      <vt:lpstr>Potential Issues?</vt:lpstr>
      <vt:lpstr>Driving Distance</vt:lpstr>
      <vt:lpstr>Actual Distance</vt:lpstr>
      <vt:lpstr>04.</vt:lpstr>
      <vt:lpstr>Best Xgboost score: 0.496</vt:lpstr>
      <vt:lpstr>Ensemble r-squared score: 0.328</vt:lpstr>
      <vt:lpstr>05.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debrief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FIRM</dc:title>
  <dc:creator>Jessica Hoffman</dc:creator>
  <cp:lastModifiedBy>Jessica Hoffman</cp:lastModifiedBy>
  <cp:revision>13</cp:revision>
  <dcterms:modified xsi:type="dcterms:W3CDTF">2023-05-24T16:54:01Z</dcterms:modified>
</cp:coreProperties>
</file>